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95" r:id="rId3"/>
    <p:sldId id="296" r:id="rId4"/>
    <p:sldId id="293" r:id="rId5"/>
    <p:sldId id="297" r:id="rId6"/>
    <p:sldId id="264" r:id="rId7"/>
    <p:sldId id="275" r:id="rId8"/>
    <p:sldId id="277" r:id="rId9"/>
    <p:sldId id="280" r:id="rId10"/>
    <p:sldId id="276" r:id="rId11"/>
    <p:sldId id="283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70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FD8A91-69F2-408F-B35F-6A820F6D51B8}">
  <a:tblStyle styleId="{C3FD8A91-69F2-408F-B35F-6A820F6D51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syroful Nur Maulana Yusuf" userId="43430fe0700c5ba3" providerId="LiveId" clId="{209D7EE0-62CA-4298-936E-500022D3A99B}"/>
    <pc:docChg chg="undo redo custSel addSld modSld">
      <pc:chgData name="Muhammad Asyroful Nur Maulana Yusuf" userId="43430fe0700c5ba3" providerId="LiveId" clId="{209D7EE0-62CA-4298-936E-500022D3A99B}" dt="2023-03-28T14:47:07.066" v="663" actId="14734"/>
      <pc:docMkLst>
        <pc:docMk/>
      </pc:docMkLst>
      <pc:sldChg chg="modSp mod">
        <pc:chgData name="Muhammad Asyroful Nur Maulana Yusuf" userId="43430fe0700c5ba3" providerId="LiveId" clId="{209D7EE0-62CA-4298-936E-500022D3A99B}" dt="2023-03-28T14:36:16.654" v="512" actId="20577"/>
        <pc:sldMkLst>
          <pc:docMk/>
          <pc:sldMk cId="0" sldId="264"/>
        </pc:sldMkLst>
        <pc:spChg chg="mod">
          <ac:chgData name="Muhammad Asyroful Nur Maulana Yusuf" userId="43430fe0700c5ba3" providerId="LiveId" clId="{209D7EE0-62CA-4298-936E-500022D3A99B}" dt="2023-03-28T14:36:16.654" v="512" actId="20577"/>
          <ac:spMkLst>
            <pc:docMk/>
            <pc:sldMk cId="0" sldId="264"/>
            <ac:spMk id="7" creationId="{7AA58012-9766-8D05-0306-3EE28B9E7F87}"/>
          </ac:spMkLst>
        </pc:spChg>
      </pc:sldChg>
      <pc:sldChg chg="modSp mod">
        <pc:chgData name="Muhammad Asyroful Nur Maulana Yusuf" userId="43430fe0700c5ba3" providerId="LiveId" clId="{209D7EE0-62CA-4298-936E-500022D3A99B}" dt="2023-03-28T14:37:07.062" v="516" actId="14734"/>
        <pc:sldMkLst>
          <pc:docMk/>
          <pc:sldMk cId="755695546" sldId="288"/>
        </pc:sldMkLst>
        <pc:graphicFrameChg chg="mod modGraphic">
          <ac:chgData name="Muhammad Asyroful Nur Maulana Yusuf" userId="43430fe0700c5ba3" providerId="LiveId" clId="{209D7EE0-62CA-4298-936E-500022D3A99B}" dt="2023-03-28T14:37:07.062" v="516" actId="14734"/>
          <ac:graphicFrameMkLst>
            <pc:docMk/>
            <pc:sldMk cId="755695546" sldId="288"/>
            <ac:graphicFrameMk id="2" creationId="{E07786DD-16D4-E1C5-804E-4818C77D8275}"/>
          </ac:graphicFrameMkLst>
        </pc:graphicFrameChg>
      </pc:sldChg>
      <pc:sldChg chg="modSp mod">
        <pc:chgData name="Muhammad Asyroful Nur Maulana Yusuf" userId="43430fe0700c5ba3" providerId="LiveId" clId="{209D7EE0-62CA-4298-936E-500022D3A99B}" dt="2023-03-28T14:37:42.145" v="521" actId="14734"/>
        <pc:sldMkLst>
          <pc:docMk/>
          <pc:sldMk cId="4183313270" sldId="290"/>
        </pc:sldMkLst>
        <pc:graphicFrameChg chg="mod modGraphic">
          <ac:chgData name="Muhammad Asyroful Nur Maulana Yusuf" userId="43430fe0700c5ba3" providerId="LiveId" clId="{209D7EE0-62CA-4298-936E-500022D3A99B}" dt="2023-03-28T14:37:42.145" v="521" actId="14734"/>
          <ac:graphicFrameMkLst>
            <pc:docMk/>
            <pc:sldMk cId="4183313270" sldId="290"/>
            <ac:graphicFrameMk id="2" creationId="{E07786DD-16D4-E1C5-804E-4818C77D8275}"/>
          </ac:graphicFrameMkLst>
        </pc:graphicFrameChg>
      </pc:sldChg>
      <pc:sldChg chg="modSp mod">
        <pc:chgData name="Muhammad Asyroful Nur Maulana Yusuf" userId="43430fe0700c5ba3" providerId="LiveId" clId="{209D7EE0-62CA-4298-936E-500022D3A99B}" dt="2023-03-28T14:47:07.066" v="663" actId="14734"/>
        <pc:sldMkLst>
          <pc:docMk/>
          <pc:sldMk cId="2047589072" sldId="292"/>
        </pc:sldMkLst>
        <pc:graphicFrameChg chg="mod modGraphic">
          <ac:chgData name="Muhammad Asyroful Nur Maulana Yusuf" userId="43430fe0700c5ba3" providerId="LiveId" clId="{209D7EE0-62CA-4298-936E-500022D3A99B}" dt="2023-03-28T14:47:07.066" v="663" actId="14734"/>
          <ac:graphicFrameMkLst>
            <pc:docMk/>
            <pc:sldMk cId="2047589072" sldId="292"/>
            <ac:graphicFrameMk id="4" creationId="{E9D833AD-7532-8B47-4283-81635C69BB66}"/>
          </ac:graphicFrameMkLst>
        </pc:graphicFrameChg>
      </pc:sldChg>
      <pc:sldChg chg="modSp mod">
        <pc:chgData name="Muhammad Asyroful Nur Maulana Yusuf" userId="43430fe0700c5ba3" providerId="LiveId" clId="{209D7EE0-62CA-4298-936E-500022D3A99B}" dt="2023-03-28T14:42:41.355" v="655" actId="20577"/>
        <pc:sldMkLst>
          <pc:docMk/>
          <pc:sldMk cId="1844076214" sldId="294"/>
        </pc:sldMkLst>
        <pc:graphicFrameChg chg="mod">
          <ac:chgData name="Muhammad Asyroful Nur Maulana Yusuf" userId="43430fe0700c5ba3" providerId="LiveId" clId="{209D7EE0-62CA-4298-936E-500022D3A99B}" dt="2023-03-28T14:42:41.355" v="655" actId="20577"/>
          <ac:graphicFrameMkLst>
            <pc:docMk/>
            <pc:sldMk cId="1844076214" sldId="294"/>
            <ac:graphicFrameMk id="8" creationId="{E1E1AF63-2D84-2686-F9D4-BE1F17627452}"/>
          </ac:graphicFrameMkLst>
        </pc:graphicFrameChg>
      </pc:sldChg>
      <pc:sldChg chg="addSp delSp modSp mod delAnim modAnim">
        <pc:chgData name="Muhammad Asyroful Nur Maulana Yusuf" userId="43430fe0700c5ba3" providerId="LiveId" clId="{209D7EE0-62CA-4298-936E-500022D3A99B}" dt="2023-03-28T14:43:17.863" v="657"/>
        <pc:sldMkLst>
          <pc:docMk/>
          <pc:sldMk cId="1121035052" sldId="295"/>
        </pc:sldMkLst>
        <pc:spChg chg="del mod">
          <ac:chgData name="Muhammad Asyroful Nur Maulana Yusuf" userId="43430fe0700c5ba3" providerId="LiveId" clId="{209D7EE0-62CA-4298-936E-500022D3A99B}" dt="2023-03-28T14:01:53.200" v="181" actId="478"/>
          <ac:spMkLst>
            <pc:docMk/>
            <pc:sldMk cId="1121035052" sldId="295"/>
            <ac:spMk id="2" creationId="{5DF52F40-3EEF-6B1C-4F3D-E6A7DD6D1AD0}"/>
          </ac:spMkLst>
        </pc:spChg>
        <pc:spChg chg="del">
          <ac:chgData name="Muhammad Asyroful Nur Maulana Yusuf" userId="43430fe0700c5ba3" providerId="LiveId" clId="{209D7EE0-62CA-4298-936E-500022D3A99B}" dt="2023-03-28T13:59:48.669" v="25" actId="478"/>
          <ac:spMkLst>
            <pc:docMk/>
            <pc:sldMk cId="1121035052" sldId="295"/>
            <ac:spMk id="3" creationId="{9094F4C0-9237-3A56-7D17-343B28269B44}"/>
          </ac:spMkLst>
        </pc:spChg>
        <pc:spChg chg="del">
          <ac:chgData name="Muhammad Asyroful Nur Maulana Yusuf" userId="43430fe0700c5ba3" providerId="LiveId" clId="{209D7EE0-62CA-4298-936E-500022D3A99B}" dt="2023-03-28T13:59:49.419" v="26" actId="478"/>
          <ac:spMkLst>
            <pc:docMk/>
            <pc:sldMk cId="1121035052" sldId="295"/>
            <ac:spMk id="4" creationId="{3D37390F-3D9F-A7A5-A100-904DE63424DB}"/>
          </ac:spMkLst>
        </pc:spChg>
        <pc:spChg chg="mod">
          <ac:chgData name="Muhammad Asyroful Nur Maulana Yusuf" userId="43430fe0700c5ba3" providerId="LiveId" clId="{209D7EE0-62CA-4298-936E-500022D3A99B}" dt="2023-03-28T14:07:27.351" v="328" actId="20577"/>
          <ac:spMkLst>
            <pc:docMk/>
            <pc:sldMk cId="1121035052" sldId="295"/>
            <ac:spMk id="5" creationId="{73BD4D7C-AE3C-01CE-F350-DA2F1B3AE1F3}"/>
          </ac:spMkLst>
        </pc:spChg>
        <pc:spChg chg="del">
          <ac:chgData name="Muhammad Asyroful Nur Maulana Yusuf" userId="43430fe0700c5ba3" providerId="LiveId" clId="{209D7EE0-62CA-4298-936E-500022D3A99B}" dt="2023-03-28T13:59:51.323" v="27" actId="478"/>
          <ac:spMkLst>
            <pc:docMk/>
            <pc:sldMk cId="1121035052" sldId="295"/>
            <ac:spMk id="6" creationId="{7A36849D-0A8F-C4EC-3EBE-C07305B2CB34}"/>
          </ac:spMkLst>
        </pc:spChg>
        <pc:spChg chg="mod">
          <ac:chgData name="Muhammad Asyroful Nur Maulana Yusuf" userId="43430fe0700c5ba3" providerId="LiveId" clId="{209D7EE0-62CA-4298-936E-500022D3A99B}" dt="2023-03-28T14:03:25.365" v="310" actId="14100"/>
          <ac:spMkLst>
            <pc:docMk/>
            <pc:sldMk cId="1121035052" sldId="295"/>
            <ac:spMk id="7" creationId="{0B28593A-E804-62C5-729C-66CE41C13207}"/>
          </ac:spMkLst>
        </pc:spChg>
        <pc:spChg chg="add mod">
          <ac:chgData name="Muhammad Asyroful Nur Maulana Yusuf" userId="43430fe0700c5ba3" providerId="LiveId" clId="{209D7EE0-62CA-4298-936E-500022D3A99B}" dt="2023-03-28T14:02:20.483" v="242" actId="1076"/>
          <ac:spMkLst>
            <pc:docMk/>
            <pc:sldMk cId="1121035052" sldId="295"/>
            <ac:spMk id="8" creationId="{3DC47266-5F3F-5F29-9DDD-85AF83930BD8}"/>
          </ac:spMkLst>
        </pc:spChg>
        <pc:spChg chg="mod">
          <ac:chgData name="Muhammad Asyroful Nur Maulana Yusuf" userId="43430fe0700c5ba3" providerId="LiveId" clId="{209D7EE0-62CA-4298-936E-500022D3A99B}" dt="2023-03-28T13:59:38.244" v="24" actId="14100"/>
          <ac:spMkLst>
            <pc:docMk/>
            <pc:sldMk cId="1121035052" sldId="295"/>
            <ac:spMk id="177" creationId="{00000000-0000-0000-0000-000000000000}"/>
          </ac:spMkLst>
        </pc:spChg>
      </pc:sldChg>
      <pc:sldChg chg="add">
        <pc:chgData name="Muhammad Asyroful Nur Maulana Yusuf" userId="43430fe0700c5ba3" providerId="LiveId" clId="{209D7EE0-62CA-4298-936E-500022D3A99B}" dt="2023-03-28T13:59:23.003" v="0" actId="2890"/>
        <pc:sldMkLst>
          <pc:docMk/>
          <pc:sldMk cId="2743894468" sldId="296"/>
        </pc:sldMkLst>
      </pc:sldChg>
      <pc:sldChg chg="addSp delSp modSp add mod modAnim">
        <pc:chgData name="Muhammad Asyroful Nur Maulana Yusuf" userId="43430fe0700c5ba3" providerId="LiveId" clId="{209D7EE0-62CA-4298-936E-500022D3A99B}" dt="2023-03-28T14:34:02.099" v="505" actId="1076"/>
        <pc:sldMkLst>
          <pc:docMk/>
          <pc:sldMk cId="3325937412" sldId="297"/>
        </pc:sldMkLst>
        <pc:spChg chg="add mod">
          <ac:chgData name="Muhammad Asyroful Nur Maulana Yusuf" userId="43430fe0700c5ba3" providerId="LiveId" clId="{209D7EE0-62CA-4298-936E-500022D3A99B}" dt="2023-03-28T14:34:02.099" v="505" actId="1076"/>
          <ac:spMkLst>
            <pc:docMk/>
            <pc:sldMk cId="3325937412" sldId="297"/>
            <ac:spMk id="2" creationId="{C87C1480-B5BC-288A-8A8D-C2F097A21271}"/>
          </ac:spMkLst>
        </pc:spChg>
        <pc:spChg chg="add mod">
          <ac:chgData name="Muhammad Asyroful Nur Maulana Yusuf" userId="43430fe0700c5ba3" providerId="LiveId" clId="{209D7EE0-62CA-4298-936E-500022D3A99B}" dt="2023-03-28T14:33:52.708" v="503" actId="1076"/>
          <ac:spMkLst>
            <pc:docMk/>
            <pc:sldMk cId="3325937412" sldId="297"/>
            <ac:spMk id="3" creationId="{C8E53F32-BAEE-C185-D447-B27229D9BB3C}"/>
          </ac:spMkLst>
        </pc:spChg>
        <pc:spChg chg="mod">
          <ac:chgData name="Muhammad Asyroful Nur Maulana Yusuf" userId="43430fe0700c5ba3" providerId="LiveId" clId="{209D7EE0-62CA-4298-936E-500022D3A99B}" dt="2023-03-28T14:03:39.129" v="322" actId="20577"/>
          <ac:spMkLst>
            <pc:docMk/>
            <pc:sldMk cId="3325937412" sldId="297"/>
            <ac:spMk id="177" creationId="{00000000-0000-0000-0000-000000000000}"/>
          </ac:spMkLst>
        </pc:spChg>
        <pc:graphicFrameChg chg="del mod">
          <ac:chgData name="Muhammad Asyroful Nur Maulana Yusuf" userId="43430fe0700c5ba3" providerId="LiveId" clId="{209D7EE0-62CA-4298-936E-500022D3A99B}" dt="2023-03-28T14:31:38.593" v="330" actId="478"/>
          <ac:graphicFrameMkLst>
            <pc:docMk/>
            <pc:sldMk cId="3325937412" sldId="297"/>
            <ac:graphicFrameMk id="10" creationId="{4B4A999E-7A67-33D3-2853-A8753B342F7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3486AF-91C7-4C02-B2C7-669EE7935A2D}" type="doc">
      <dgm:prSet loTypeId="urn:microsoft.com/office/officeart/2005/8/layout/venn3" loCatId="relationship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58BFFCE4-BB74-4780-B605-E06992F0B45B}">
      <dgm:prSet phldrT="[Text]"/>
      <dgm:spPr/>
      <dgm:t>
        <a:bodyPr/>
        <a:lstStyle/>
        <a:p>
          <a:r>
            <a:rPr lang="en-US" b="1" dirty="0"/>
            <a:t>RUMUSAN MASALAH</a:t>
          </a:r>
          <a:endParaRPr lang="en-ID" b="1" dirty="0"/>
        </a:p>
      </dgm:t>
    </dgm:pt>
    <dgm:pt modelId="{CDEA3FEB-667C-4CBA-BD2D-D234877BA9DB}" type="parTrans" cxnId="{3555DAA3-8339-4B65-A8BE-A875F71A2B62}">
      <dgm:prSet/>
      <dgm:spPr/>
      <dgm:t>
        <a:bodyPr/>
        <a:lstStyle/>
        <a:p>
          <a:endParaRPr lang="en-ID" b="1"/>
        </a:p>
      </dgm:t>
    </dgm:pt>
    <dgm:pt modelId="{BF2E8536-737D-4B95-8748-68EA8E06B518}" type="sibTrans" cxnId="{3555DAA3-8339-4B65-A8BE-A875F71A2B62}">
      <dgm:prSet/>
      <dgm:spPr/>
      <dgm:t>
        <a:bodyPr/>
        <a:lstStyle/>
        <a:p>
          <a:endParaRPr lang="en-ID" b="1"/>
        </a:p>
      </dgm:t>
    </dgm:pt>
    <dgm:pt modelId="{A9675429-7F6B-4914-8404-B74402D1BE64}">
      <dgm:prSet phldrT="[Text]"/>
      <dgm:spPr/>
      <dgm:t>
        <a:bodyPr/>
        <a:lstStyle/>
        <a:p>
          <a:r>
            <a:rPr lang="en-US" b="1" dirty="0"/>
            <a:t>TUJUAN</a:t>
          </a:r>
          <a:endParaRPr lang="en-ID" b="1" dirty="0"/>
        </a:p>
      </dgm:t>
    </dgm:pt>
    <dgm:pt modelId="{35AD1A5B-4485-45AF-BD7A-A36D605EFBB5}" type="parTrans" cxnId="{B2CA9DB8-847A-4C60-A1F2-110525C26F2B}">
      <dgm:prSet/>
      <dgm:spPr/>
      <dgm:t>
        <a:bodyPr/>
        <a:lstStyle/>
        <a:p>
          <a:endParaRPr lang="en-ID" b="1"/>
        </a:p>
      </dgm:t>
    </dgm:pt>
    <dgm:pt modelId="{57B7A55D-D81A-42F4-8757-CCEB3265DF71}" type="sibTrans" cxnId="{B2CA9DB8-847A-4C60-A1F2-110525C26F2B}">
      <dgm:prSet/>
      <dgm:spPr/>
      <dgm:t>
        <a:bodyPr/>
        <a:lstStyle/>
        <a:p>
          <a:endParaRPr lang="en-ID" b="1"/>
        </a:p>
      </dgm:t>
    </dgm:pt>
    <dgm:pt modelId="{103859B2-A657-4011-9CA1-AA0BB395E34B}">
      <dgm:prSet phldrT="[Text]"/>
      <dgm:spPr/>
      <dgm:t>
        <a:bodyPr/>
        <a:lstStyle/>
        <a:p>
          <a:r>
            <a:rPr lang="en-US" b="1" dirty="0"/>
            <a:t>BATASAN MASALAH</a:t>
          </a:r>
          <a:endParaRPr lang="en-ID" b="1" dirty="0"/>
        </a:p>
      </dgm:t>
    </dgm:pt>
    <dgm:pt modelId="{D731D941-2D92-437D-B1C2-B6BCFAB8A632}" type="parTrans" cxnId="{E5A5D415-CBE0-4268-B071-55B97352141D}">
      <dgm:prSet/>
      <dgm:spPr/>
      <dgm:t>
        <a:bodyPr/>
        <a:lstStyle/>
        <a:p>
          <a:endParaRPr lang="en-ID" b="1"/>
        </a:p>
      </dgm:t>
    </dgm:pt>
    <dgm:pt modelId="{54656D6F-B79B-4DBB-B0EA-7CC55AAD1204}" type="sibTrans" cxnId="{E5A5D415-CBE0-4268-B071-55B97352141D}">
      <dgm:prSet/>
      <dgm:spPr/>
      <dgm:t>
        <a:bodyPr/>
        <a:lstStyle/>
        <a:p>
          <a:endParaRPr lang="en-ID" b="1"/>
        </a:p>
      </dgm:t>
    </dgm:pt>
    <dgm:pt modelId="{3C6F096A-061A-4622-9FF8-8AB48B6B8D92}">
      <dgm:prSet phldrT="[Text]"/>
      <dgm:spPr/>
      <dgm:t>
        <a:bodyPr/>
        <a:lstStyle/>
        <a:p>
          <a:r>
            <a:rPr lang="en-US" b="1" dirty="0"/>
            <a:t>MANFAAT</a:t>
          </a:r>
          <a:endParaRPr lang="en-ID" b="1" dirty="0"/>
        </a:p>
      </dgm:t>
    </dgm:pt>
    <dgm:pt modelId="{8543A77F-A45A-47C9-89C9-EEE4B3B4DE7B}" type="parTrans" cxnId="{DD363BFA-51E0-4EC0-B5BF-F52E296A7C83}">
      <dgm:prSet/>
      <dgm:spPr/>
      <dgm:t>
        <a:bodyPr/>
        <a:lstStyle/>
        <a:p>
          <a:endParaRPr lang="en-ID" b="1"/>
        </a:p>
      </dgm:t>
    </dgm:pt>
    <dgm:pt modelId="{19840874-5A57-4DB1-BE0C-6691246BAB36}" type="sibTrans" cxnId="{DD363BFA-51E0-4EC0-B5BF-F52E296A7C83}">
      <dgm:prSet/>
      <dgm:spPr/>
      <dgm:t>
        <a:bodyPr/>
        <a:lstStyle/>
        <a:p>
          <a:endParaRPr lang="en-ID" b="1"/>
        </a:p>
      </dgm:t>
    </dgm:pt>
    <dgm:pt modelId="{C0AE0DE0-5918-40CD-A71A-DA437AF1CE36}" type="pres">
      <dgm:prSet presAssocID="{EB3486AF-91C7-4C02-B2C7-669EE7935A2D}" presName="Name0" presStyleCnt="0">
        <dgm:presLayoutVars>
          <dgm:dir/>
          <dgm:resizeHandles val="exact"/>
        </dgm:presLayoutVars>
      </dgm:prSet>
      <dgm:spPr/>
    </dgm:pt>
    <dgm:pt modelId="{C853C461-9578-4A3F-A806-9B31022B7DC8}" type="pres">
      <dgm:prSet presAssocID="{58BFFCE4-BB74-4780-B605-E06992F0B45B}" presName="Name5" presStyleLbl="vennNode1" presStyleIdx="0" presStyleCnt="4">
        <dgm:presLayoutVars>
          <dgm:bulletEnabled val="1"/>
        </dgm:presLayoutVars>
      </dgm:prSet>
      <dgm:spPr/>
    </dgm:pt>
    <dgm:pt modelId="{82B0B3C6-9A20-45DE-ABF1-0AEF305BAF27}" type="pres">
      <dgm:prSet presAssocID="{BF2E8536-737D-4B95-8748-68EA8E06B518}" presName="space" presStyleCnt="0"/>
      <dgm:spPr/>
    </dgm:pt>
    <dgm:pt modelId="{151B9069-8D17-4002-9922-73A19622C133}" type="pres">
      <dgm:prSet presAssocID="{A9675429-7F6B-4914-8404-B74402D1BE64}" presName="Name5" presStyleLbl="vennNode1" presStyleIdx="1" presStyleCnt="4">
        <dgm:presLayoutVars>
          <dgm:bulletEnabled val="1"/>
        </dgm:presLayoutVars>
      </dgm:prSet>
      <dgm:spPr/>
    </dgm:pt>
    <dgm:pt modelId="{E87218F7-BACA-40BC-AA63-6EFA64A00E27}" type="pres">
      <dgm:prSet presAssocID="{57B7A55D-D81A-42F4-8757-CCEB3265DF71}" presName="space" presStyleCnt="0"/>
      <dgm:spPr/>
    </dgm:pt>
    <dgm:pt modelId="{19EECFBA-2E14-41C5-BED6-65E4670A37BB}" type="pres">
      <dgm:prSet presAssocID="{103859B2-A657-4011-9CA1-AA0BB395E34B}" presName="Name5" presStyleLbl="vennNode1" presStyleIdx="2" presStyleCnt="4">
        <dgm:presLayoutVars>
          <dgm:bulletEnabled val="1"/>
        </dgm:presLayoutVars>
      </dgm:prSet>
      <dgm:spPr/>
    </dgm:pt>
    <dgm:pt modelId="{30984F68-91A3-45CB-917B-C2E3BF52BD01}" type="pres">
      <dgm:prSet presAssocID="{54656D6F-B79B-4DBB-B0EA-7CC55AAD1204}" presName="space" presStyleCnt="0"/>
      <dgm:spPr/>
    </dgm:pt>
    <dgm:pt modelId="{D5E2D76E-18E4-443E-B679-7C439B9AA084}" type="pres">
      <dgm:prSet presAssocID="{3C6F096A-061A-4622-9FF8-8AB48B6B8D92}" presName="Name5" presStyleLbl="vennNode1" presStyleIdx="3" presStyleCnt="4" custLinFactNeighborY="0">
        <dgm:presLayoutVars>
          <dgm:bulletEnabled val="1"/>
        </dgm:presLayoutVars>
      </dgm:prSet>
      <dgm:spPr/>
    </dgm:pt>
  </dgm:ptLst>
  <dgm:cxnLst>
    <dgm:cxn modelId="{1D4B4B00-01F6-42E8-9712-1EA510E4DA44}" type="presOf" srcId="{103859B2-A657-4011-9CA1-AA0BB395E34B}" destId="{19EECFBA-2E14-41C5-BED6-65E4670A37BB}" srcOrd="0" destOrd="0" presId="urn:microsoft.com/office/officeart/2005/8/layout/venn3"/>
    <dgm:cxn modelId="{E5A5D415-CBE0-4268-B071-55B97352141D}" srcId="{EB3486AF-91C7-4C02-B2C7-669EE7935A2D}" destId="{103859B2-A657-4011-9CA1-AA0BB395E34B}" srcOrd="2" destOrd="0" parTransId="{D731D941-2D92-437D-B1C2-B6BCFAB8A632}" sibTransId="{54656D6F-B79B-4DBB-B0EA-7CC55AAD1204}"/>
    <dgm:cxn modelId="{6192636B-F993-4562-ABD0-BC38F5235F3B}" type="presOf" srcId="{3C6F096A-061A-4622-9FF8-8AB48B6B8D92}" destId="{D5E2D76E-18E4-443E-B679-7C439B9AA084}" srcOrd="0" destOrd="0" presId="urn:microsoft.com/office/officeart/2005/8/layout/venn3"/>
    <dgm:cxn modelId="{C6030B50-F1CF-4867-8733-C2380DD4F444}" type="presOf" srcId="{EB3486AF-91C7-4C02-B2C7-669EE7935A2D}" destId="{C0AE0DE0-5918-40CD-A71A-DA437AF1CE36}" srcOrd="0" destOrd="0" presId="urn:microsoft.com/office/officeart/2005/8/layout/venn3"/>
    <dgm:cxn modelId="{E3EF6E79-8E05-44BC-AC00-F941161D12BA}" type="presOf" srcId="{A9675429-7F6B-4914-8404-B74402D1BE64}" destId="{151B9069-8D17-4002-9922-73A19622C133}" srcOrd="0" destOrd="0" presId="urn:microsoft.com/office/officeart/2005/8/layout/venn3"/>
    <dgm:cxn modelId="{70F305A3-A143-4D9C-981F-D6342F682104}" type="presOf" srcId="{58BFFCE4-BB74-4780-B605-E06992F0B45B}" destId="{C853C461-9578-4A3F-A806-9B31022B7DC8}" srcOrd="0" destOrd="0" presId="urn:microsoft.com/office/officeart/2005/8/layout/venn3"/>
    <dgm:cxn modelId="{3555DAA3-8339-4B65-A8BE-A875F71A2B62}" srcId="{EB3486AF-91C7-4C02-B2C7-669EE7935A2D}" destId="{58BFFCE4-BB74-4780-B605-E06992F0B45B}" srcOrd="0" destOrd="0" parTransId="{CDEA3FEB-667C-4CBA-BD2D-D234877BA9DB}" sibTransId="{BF2E8536-737D-4B95-8748-68EA8E06B518}"/>
    <dgm:cxn modelId="{B2CA9DB8-847A-4C60-A1F2-110525C26F2B}" srcId="{EB3486AF-91C7-4C02-B2C7-669EE7935A2D}" destId="{A9675429-7F6B-4914-8404-B74402D1BE64}" srcOrd="1" destOrd="0" parTransId="{35AD1A5B-4485-45AF-BD7A-A36D605EFBB5}" sibTransId="{57B7A55D-D81A-42F4-8757-CCEB3265DF71}"/>
    <dgm:cxn modelId="{DD363BFA-51E0-4EC0-B5BF-F52E296A7C83}" srcId="{EB3486AF-91C7-4C02-B2C7-669EE7935A2D}" destId="{3C6F096A-061A-4622-9FF8-8AB48B6B8D92}" srcOrd="3" destOrd="0" parTransId="{8543A77F-A45A-47C9-89C9-EEE4B3B4DE7B}" sibTransId="{19840874-5A57-4DB1-BE0C-6691246BAB36}"/>
    <dgm:cxn modelId="{147FD052-6538-474A-9BBF-2CBE76240EBA}" type="presParOf" srcId="{C0AE0DE0-5918-40CD-A71A-DA437AF1CE36}" destId="{C853C461-9578-4A3F-A806-9B31022B7DC8}" srcOrd="0" destOrd="0" presId="urn:microsoft.com/office/officeart/2005/8/layout/venn3"/>
    <dgm:cxn modelId="{974E051A-A7BC-42F3-A08A-A3D7B415A42F}" type="presParOf" srcId="{C0AE0DE0-5918-40CD-A71A-DA437AF1CE36}" destId="{82B0B3C6-9A20-45DE-ABF1-0AEF305BAF27}" srcOrd="1" destOrd="0" presId="urn:microsoft.com/office/officeart/2005/8/layout/venn3"/>
    <dgm:cxn modelId="{0E144EB3-15E9-4634-AB93-C9089B1CFF7D}" type="presParOf" srcId="{C0AE0DE0-5918-40CD-A71A-DA437AF1CE36}" destId="{151B9069-8D17-4002-9922-73A19622C133}" srcOrd="2" destOrd="0" presId="urn:microsoft.com/office/officeart/2005/8/layout/venn3"/>
    <dgm:cxn modelId="{83A8E02E-AA9D-4016-822F-448A6317C62F}" type="presParOf" srcId="{C0AE0DE0-5918-40CD-A71A-DA437AF1CE36}" destId="{E87218F7-BACA-40BC-AA63-6EFA64A00E27}" srcOrd="3" destOrd="0" presId="urn:microsoft.com/office/officeart/2005/8/layout/venn3"/>
    <dgm:cxn modelId="{77DDEABF-6A62-4F85-80E5-BAFFF09C7886}" type="presParOf" srcId="{C0AE0DE0-5918-40CD-A71A-DA437AF1CE36}" destId="{19EECFBA-2E14-41C5-BED6-65E4670A37BB}" srcOrd="4" destOrd="0" presId="urn:microsoft.com/office/officeart/2005/8/layout/venn3"/>
    <dgm:cxn modelId="{C244A54C-7E64-45F2-AFAF-70FAA58CD034}" type="presParOf" srcId="{C0AE0DE0-5918-40CD-A71A-DA437AF1CE36}" destId="{30984F68-91A3-45CB-917B-C2E3BF52BD01}" srcOrd="5" destOrd="0" presId="urn:microsoft.com/office/officeart/2005/8/layout/venn3"/>
    <dgm:cxn modelId="{DA008C0F-37EA-4321-AE7D-787BA7393A95}" type="presParOf" srcId="{C0AE0DE0-5918-40CD-A71A-DA437AF1CE36}" destId="{D5E2D76E-18E4-443E-B679-7C439B9AA084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8DA65-D7E1-4C71-AFFA-AAD9C84FCFA1}" type="doc">
      <dgm:prSet loTypeId="urn:microsoft.com/office/officeart/2005/8/layout/vList6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A5427F83-C06B-45E2-BE83-284C754A29EF}">
      <dgm:prSet phldrT="[Text]"/>
      <dgm:spPr/>
      <dgm:t>
        <a:bodyPr/>
        <a:lstStyle/>
        <a:p>
          <a:r>
            <a:rPr lang="en-US" b="1" dirty="0"/>
            <a:t>Kesimpulan</a:t>
          </a:r>
          <a:endParaRPr lang="en-ID" b="1" dirty="0"/>
        </a:p>
      </dgm:t>
    </dgm:pt>
    <dgm:pt modelId="{2F6C2F34-D44D-446B-B76B-6282999B0611}" type="parTrans" cxnId="{F0087D98-2151-4E67-B15A-46D73A6E5283}">
      <dgm:prSet/>
      <dgm:spPr/>
      <dgm:t>
        <a:bodyPr/>
        <a:lstStyle/>
        <a:p>
          <a:endParaRPr lang="en-ID" b="0"/>
        </a:p>
      </dgm:t>
    </dgm:pt>
    <dgm:pt modelId="{19A00ABA-12B7-4C57-A5C9-D114AB0E3EC8}" type="sibTrans" cxnId="{F0087D98-2151-4E67-B15A-46D73A6E5283}">
      <dgm:prSet/>
      <dgm:spPr/>
      <dgm:t>
        <a:bodyPr/>
        <a:lstStyle/>
        <a:p>
          <a:endParaRPr lang="en-ID" b="0"/>
        </a:p>
      </dgm:t>
    </dgm:pt>
    <dgm:pt modelId="{7B9BFD2A-8C6C-4059-8DE9-65E09B49E57E}">
      <dgm:prSet phldrT="[Text]"/>
      <dgm:spPr/>
      <dgm:t>
        <a:bodyPr/>
        <a:lstStyle/>
        <a:p>
          <a:r>
            <a:rPr lang="en-US" b="0" dirty="0"/>
            <a:t>Random Undersampling dan MWMOTE dapat </a:t>
          </a:r>
          <a:r>
            <a:rPr lang="en-US" b="0" dirty="0" err="1"/>
            <a:t>mengatasi</a:t>
          </a:r>
          <a:r>
            <a:rPr lang="en-US" b="0" dirty="0"/>
            <a:t> Imbalanced dataset.</a:t>
          </a:r>
          <a:endParaRPr lang="en-ID" b="0" dirty="0"/>
        </a:p>
      </dgm:t>
    </dgm:pt>
    <dgm:pt modelId="{A938068E-1059-46E5-85D0-357A95D438C7}" type="parTrans" cxnId="{CE7F6FFE-D3A6-4627-ADF2-1FDF7EBEF566}">
      <dgm:prSet/>
      <dgm:spPr/>
      <dgm:t>
        <a:bodyPr/>
        <a:lstStyle/>
        <a:p>
          <a:endParaRPr lang="en-ID" b="0"/>
        </a:p>
      </dgm:t>
    </dgm:pt>
    <dgm:pt modelId="{9DE02DE9-17E9-4FA6-A632-14C569F5CFA3}" type="sibTrans" cxnId="{CE7F6FFE-D3A6-4627-ADF2-1FDF7EBEF566}">
      <dgm:prSet/>
      <dgm:spPr/>
      <dgm:t>
        <a:bodyPr/>
        <a:lstStyle/>
        <a:p>
          <a:endParaRPr lang="en-ID" b="0"/>
        </a:p>
      </dgm:t>
    </dgm:pt>
    <dgm:pt modelId="{9F68E000-2EA0-4E1F-BC72-813603987B7D}">
      <dgm:prSet phldrT="[Text]"/>
      <dgm:spPr/>
      <dgm:t>
        <a:bodyPr/>
        <a:lstStyle/>
        <a:p>
          <a:r>
            <a:rPr lang="en-US" b="0" dirty="0"/>
            <a:t>Jumlah data dan atribut tidak begitu </a:t>
          </a:r>
          <a:r>
            <a:rPr lang="en-US" b="0" dirty="0" err="1"/>
            <a:t>mempengaruhi</a:t>
          </a:r>
          <a:r>
            <a:rPr lang="en-US" b="0" dirty="0"/>
            <a:t> dalam </a:t>
          </a:r>
          <a:r>
            <a:rPr lang="en-US" b="0" dirty="0" err="1"/>
            <a:t>mempengaruhi</a:t>
          </a:r>
          <a:r>
            <a:rPr lang="en-US" b="0" dirty="0"/>
            <a:t> balancing dataset </a:t>
          </a:r>
          <a:r>
            <a:rPr lang="en-US" b="0" dirty="0" err="1"/>
            <a:t>namun</a:t>
          </a:r>
          <a:r>
            <a:rPr lang="en-US" b="0" dirty="0"/>
            <a:t> berbeda dengan ratio data </a:t>
          </a:r>
          <a:r>
            <a:rPr lang="en-US" b="0" dirty="0" err="1"/>
            <a:t>minoritas</a:t>
          </a:r>
          <a:r>
            <a:rPr lang="en-US" b="0" dirty="0"/>
            <a:t> dan data mayoritas.</a:t>
          </a:r>
          <a:endParaRPr lang="en-ID" b="0" dirty="0"/>
        </a:p>
      </dgm:t>
    </dgm:pt>
    <dgm:pt modelId="{11B83692-8782-4FCA-B4DD-7B54133AE4BD}" type="parTrans" cxnId="{0E44D09F-1953-4348-9EE2-22A546F71CD5}">
      <dgm:prSet/>
      <dgm:spPr/>
      <dgm:t>
        <a:bodyPr/>
        <a:lstStyle/>
        <a:p>
          <a:endParaRPr lang="en-ID" b="0"/>
        </a:p>
      </dgm:t>
    </dgm:pt>
    <dgm:pt modelId="{FBFE5081-56BD-437D-B25B-42A46F158213}" type="sibTrans" cxnId="{0E44D09F-1953-4348-9EE2-22A546F71CD5}">
      <dgm:prSet/>
      <dgm:spPr/>
      <dgm:t>
        <a:bodyPr/>
        <a:lstStyle/>
        <a:p>
          <a:endParaRPr lang="en-ID" b="0"/>
        </a:p>
      </dgm:t>
    </dgm:pt>
    <dgm:pt modelId="{A48BCC10-F707-463D-B2D6-2AC07A0A3D76}">
      <dgm:prSet phldrT="[Text]"/>
      <dgm:spPr/>
      <dgm:t>
        <a:bodyPr/>
        <a:lstStyle/>
        <a:p>
          <a:r>
            <a:rPr lang="en-US" b="1" dirty="0"/>
            <a:t>Saran</a:t>
          </a:r>
          <a:endParaRPr lang="en-ID" b="1" dirty="0"/>
        </a:p>
      </dgm:t>
    </dgm:pt>
    <dgm:pt modelId="{CBA8663D-82E6-4175-87B0-B1E9571783F7}" type="parTrans" cxnId="{1488017B-D801-4219-915A-B12CC73B8608}">
      <dgm:prSet/>
      <dgm:spPr/>
      <dgm:t>
        <a:bodyPr/>
        <a:lstStyle/>
        <a:p>
          <a:endParaRPr lang="en-ID" b="0"/>
        </a:p>
      </dgm:t>
    </dgm:pt>
    <dgm:pt modelId="{9D6DDCB0-75D6-4DE3-B817-927A62CB1D44}" type="sibTrans" cxnId="{1488017B-D801-4219-915A-B12CC73B8608}">
      <dgm:prSet/>
      <dgm:spPr/>
      <dgm:t>
        <a:bodyPr/>
        <a:lstStyle/>
        <a:p>
          <a:endParaRPr lang="en-ID" b="0"/>
        </a:p>
      </dgm:t>
    </dgm:pt>
    <dgm:pt modelId="{3323132C-41B2-4A1E-8DF6-07721604CA17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ID" b="0" dirty="0"/>
        </a:p>
      </dgm:t>
    </dgm:pt>
    <dgm:pt modelId="{D065C2E9-BB9A-4A8B-8513-FE71E7CCA772}" type="parTrans" cxnId="{D76DA448-3655-4FFF-9672-703F0F85F846}">
      <dgm:prSet/>
      <dgm:spPr/>
      <dgm:t>
        <a:bodyPr/>
        <a:lstStyle/>
        <a:p>
          <a:endParaRPr lang="en-ID" b="0"/>
        </a:p>
      </dgm:t>
    </dgm:pt>
    <dgm:pt modelId="{E94B981A-70FE-4163-947C-5161A1B4FCBC}" type="sibTrans" cxnId="{D76DA448-3655-4FFF-9672-703F0F85F846}">
      <dgm:prSet/>
      <dgm:spPr/>
      <dgm:t>
        <a:bodyPr/>
        <a:lstStyle/>
        <a:p>
          <a:endParaRPr lang="en-ID" b="0"/>
        </a:p>
      </dgm:t>
    </dgm:pt>
    <dgm:pt modelId="{91AC1C97-F82F-49A3-B895-A5E1E0C735FC}">
      <dgm:prSet phldrT="[Text]"/>
      <dgm:spPr/>
      <dgm:t>
        <a:bodyPr/>
        <a:lstStyle/>
        <a:p>
          <a:r>
            <a:rPr lang="en-US" b="0" dirty="0"/>
            <a:t>MWMOTE lebih baik </a:t>
          </a:r>
          <a:r>
            <a:rPr lang="en-US" b="0" dirty="0" err="1"/>
            <a:t>dari</a:t>
          </a:r>
          <a:r>
            <a:rPr lang="en-US" b="0" dirty="0"/>
            <a:t> Random Undersampling.</a:t>
          </a:r>
          <a:endParaRPr lang="en-ID" b="0" dirty="0"/>
        </a:p>
      </dgm:t>
    </dgm:pt>
    <dgm:pt modelId="{AA504E79-7D6C-4F90-9896-0CD71C674C99}" type="parTrans" cxnId="{05A6EAB9-EBDF-4F6E-A13A-CC508B9ABB42}">
      <dgm:prSet/>
      <dgm:spPr/>
      <dgm:t>
        <a:bodyPr/>
        <a:lstStyle/>
        <a:p>
          <a:endParaRPr lang="en-ID" b="0"/>
        </a:p>
      </dgm:t>
    </dgm:pt>
    <dgm:pt modelId="{94C6A3C4-C2F4-4393-9C7D-3D9BA653D3CE}" type="sibTrans" cxnId="{05A6EAB9-EBDF-4F6E-A13A-CC508B9ABB42}">
      <dgm:prSet/>
      <dgm:spPr/>
      <dgm:t>
        <a:bodyPr/>
        <a:lstStyle/>
        <a:p>
          <a:endParaRPr lang="en-ID" b="0"/>
        </a:p>
      </dgm:t>
    </dgm:pt>
    <dgm:pt modelId="{7F7147F0-9135-404F-B0DC-51086282CC3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/>
            <a:t>Melakukan pengujian dengan menggunakan lebih </a:t>
          </a:r>
          <a:r>
            <a:rPr lang="en-US" b="0" dirty="0" err="1"/>
            <a:t>banyak</a:t>
          </a:r>
          <a:r>
            <a:rPr lang="en-US" b="0" dirty="0"/>
            <a:t> dataset dengan </a:t>
          </a:r>
          <a:r>
            <a:rPr lang="en-US" b="0" dirty="0" err="1"/>
            <a:t>jumlan</a:t>
          </a:r>
          <a:r>
            <a:rPr lang="en-US" b="0" dirty="0"/>
            <a:t> </a:t>
          </a:r>
          <a:r>
            <a:rPr lang="en-US" b="0" dirty="0" err="1"/>
            <a:t>rasio</a:t>
          </a:r>
          <a:r>
            <a:rPr lang="en-US" b="0" dirty="0"/>
            <a:t> data yang berbeda. </a:t>
          </a:r>
          <a:endParaRPr lang="en-ID" b="0" dirty="0"/>
        </a:p>
      </dgm:t>
    </dgm:pt>
    <dgm:pt modelId="{EBD66521-3A4E-4B32-AB46-0933A5A561F7}" type="sibTrans" cxnId="{9A20345F-FB72-4892-9476-681279315248}">
      <dgm:prSet/>
      <dgm:spPr/>
      <dgm:t>
        <a:bodyPr/>
        <a:lstStyle/>
        <a:p>
          <a:endParaRPr lang="en-ID" b="0"/>
        </a:p>
      </dgm:t>
    </dgm:pt>
    <dgm:pt modelId="{CCF4ACC0-26A3-4C7B-914E-9ADDE121B9D3}" type="parTrans" cxnId="{9A20345F-FB72-4892-9476-681279315248}">
      <dgm:prSet/>
      <dgm:spPr/>
      <dgm:t>
        <a:bodyPr/>
        <a:lstStyle/>
        <a:p>
          <a:endParaRPr lang="en-ID" b="0"/>
        </a:p>
      </dgm:t>
    </dgm:pt>
    <dgm:pt modelId="{9A0D22CD-0D48-4313-B469-954FC03D350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/>
            <a:t>Melakukan pengujian </a:t>
          </a:r>
          <a:r>
            <a:rPr lang="en-US" b="0" i="1" dirty="0"/>
            <a:t>balancing dataset </a:t>
          </a:r>
          <a:r>
            <a:rPr lang="en-US" b="0" dirty="0"/>
            <a:t>dengan menggunakan metode </a:t>
          </a:r>
          <a:r>
            <a:rPr lang="en-US" b="0" i="1" dirty="0"/>
            <a:t>Undersampling </a:t>
          </a:r>
          <a:r>
            <a:rPr lang="en-US" b="0" dirty="0"/>
            <a:t>dan </a:t>
          </a:r>
          <a:r>
            <a:rPr lang="en-US" b="0" i="1" dirty="0"/>
            <a:t>Oversampling </a:t>
          </a:r>
          <a:r>
            <a:rPr lang="en-US" b="0" dirty="0"/>
            <a:t>terbaru.</a:t>
          </a:r>
          <a:endParaRPr lang="en-ID" b="0" dirty="0"/>
        </a:p>
      </dgm:t>
    </dgm:pt>
    <dgm:pt modelId="{DCB0A659-B8B0-4167-BEB2-39ED43B5EAE4}" type="sibTrans" cxnId="{12A9201E-F7AF-4CB6-B523-BC7B314F0393}">
      <dgm:prSet/>
      <dgm:spPr/>
      <dgm:t>
        <a:bodyPr/>
        <a:lstStyle/>
        <a:p>
          <a:endParaRPr lang="en-ID"/>
        </a:p>
      </dgm:t>
    </dgm:pt>
    <dgm:pt modelId="{99997329-CFC2-4A0D-A331-5AD15DBBF799}" type="parTrans" cxnId="{12A9201E-F7AF-4CB6-B523-BC7B314F0393}">
      <dgm:prSet/>
      <dgm:spPr/>
      <dgm:t>
        <a:bodyPr/>
        <a:lstStyle/>
        <a:p>
          <a:endParaRPr lang="en-ID"/>
        </a:p>
      </dgm:t>
    </dgm:pt>
    <dgm:pt modelId="{26FE0C36-03CA-424A-B44D-46B588854621}" type="pres">
      <dgm:prSet presAssocID="{BAD8DA65-D7E1-4C71-AFFA-AAD9C84FCFA1}" presName="Name0" presStyleCnt="0">
        <dgm:presLayoutVars>
          <dgm:dir/>
          <dgm:animLvl val="lvl"/>
          <dgm:resizeHandles/>
        </dgm:presLayoutVars>
      </dgm:prSet>
      <dgm:spPr/>
    </dgm:pt>
    <dgm:pt modelId="{C04C970A-F515-4C6C-834F-31B1EA5196FB}" type="pres">
      <dgm:prSet presAssocID="{A5427F83-C06B-45E2-BE83-284C754A29EF}" presName="linNode" presStyleCnt="0"/>
      <dgm:spPr/>
    </dgm:pt>
    <dgm:pt modelId="{13816E8B-592F-4993-BE6B-0FEA4BEBF114}" type="pres">
      <dgm:prSet presAssocID="{A5427F83-C06B-45E2-BE83-284C754A29EF}" presName="parentShp" presStyleLbl="node1" presStyleIdx="0" presStyleCnt="2">
        <dgm:presLayoutVars>
          <dgm:bulletEnabled val="1"/>
        </dgm:presLayoutVars>
      </dgm:prSet>
      <dgm:spPr/>
    </dgm:pt>
    <dgm:pt modelId="{E26C5C9D-86E8-431F-8C13-229FB41605F3}" type="pres">
      <dgm:prSet presAssocID="{A5427F83-C06B-45E2-BE83-284C754A29EF}" presName="childShp" presStyleLbl="bgAccFollowNode1" presStyleIdx="0" presStyleCnt="2">
        <dgm:presLayoutVars>
          <dgm:bulletEnabled val="1"/>
        </dgm:presLayoutVars>
      </dgm:prSet>
      <dgm:spPr/>
    </dgm:pt>
    <dgm:pt modelId="{8686370E-18AC-43E8-82B2-921657EF307A}" type="pres">
      <dgm:prSet presAssocID="{19A00ABA-12B7-4C57-A5C9-D114AB0E3EC8}" presName="spacing" presStyleCnt="0"/>
      <dgm:spPr/>
    </dgm:pt>
    <dgm:pt modelId="{1721E900-4AE1-414E-BCA8-4B33C80631B9}" type="pres">
      <dgm:prSet presAssocID="{A48BCC10-F707-463D-B2D6-2AC07A0A3D76}" presName="linNode" presStyleCnt="0"/>
      <dgm:spPr/>
    </dgm:pt>
    <dgm:pt modelId="{D1EE2648-6955-4B88-AA74-CB29E35F569F}" type="pres">
      <dgm:prSet presAssocID="{A48BCC10-F707-463D-B2D6-2AC07A0A3D76}" presName="parentShp" presStyleLbl="node1" presStyleIdx="1" presStyleCnt="2">
        <dgm:presLayoutVars>
          <dgm:bulletEnabled val="1"/>
        </dgm:presLayoutVars>
      </dgm:prSet>
      <dgm:spPr/>
    </dgm:pt>
    <dgm:pt modelId="{A9F6A044-08BC-4BA2-8E73-14A6AF9DFE23}" type="pres">
      <dgm:prSet presAssocID="{A48BCC10-F707-463D-B2D6-2AC07A0A3D7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BF95E507-A221-496D-B943-157F855AED8C}" type="presOf" srcId="{91AC1C97-F82F-49A3-B895-A5E1E0C735FC}" destId="{E26C5C9D-86E8-431F-8C13-229FB41605F3}" srcOrd="0" destOrd="2" presId="urn:microsoft.com/office/officeart/2005/8/layout/vList6"/>
    <dgm:cxn modelId="{EE3F4B0C-9F39-4FCF-AFFD-0064BF801CFD}" type="presOf" srcId="{7F7147F0-9135-404F-B0DC-51086282CC3A}" destId="{A9F6A044-08BC-4BA2-8E73-14A6AF9DFE23}" srcOrd="0" destOrd="2" presId="urn:microsoft.com/office/officeart/2005/8/layout/vList6"/>
    <dgm:cxn modelId="{12A9201E-F7AF-4CB6-B523-BC7B314F0393}" srcId="{A48BCC10-F707-463D-B2D6-2AC07A0A3D76}" destId="{9A0D22CD-0D48-4313-B469-954FC03D3509}" srcOrd="1" destOrd="0" parTransId="{99997329-CFC2-4A0D-A331-5AD15DBBF799}" sibTransId="{DCB0A659-B8B0-4167-BEB2-39ED43B5EAE4}"/>
    <dgm:cxn modelId="{DF1BC920-10E1-45D0-8A07-CD01AA72FFBB}" type="presOf" srcId="{3323132C-41B2-4A1E-8DF6-07721604CA17}" destId="{A9F6A044-08BC-4BA2-8E73-14A6AF9DFE23}" srcOrd="0" destOrd="0" presId="urn:microsoft.com/office/officeart/2005/8/layout/vList6"/>
    <dgm:cxn modelId="{9A20345F-FB72-4892-9476-681279315248}" srcId="{A48BCC10-F707-463D-B2D6-2AC07A0A3D76}" destId="{7F7147F0-9135-404F-B0DC-51086282CC3A}" srcOrd="2" destOrd="0" parTransId="{CCF4ACC0-26A3-4C7B-914E-9ADDE121B9D3}" sibTransId="{EBD66521-3A4E-4B32-AB46-0933A5A561F7}"/>
    <dgm:cxn modelId="{D76DA448-3655-4FFF-9672-703F0F85F846}" srcId="{A48BCC10-F707-463D-B2D6-2AC07A0A3D76}" destId="{3323132C-41B2-4A1E-8DF6-07721604CA17}" srcOrd="0" destOrd="0" parTransId="{D065C2E9-BB9A-4A8B-8513-FE71E7CCA772}" sibTransId="{E94B981A-70FE-4163-947C-5161A1B4FCBC}"/>
    <dgm:cxn modelId="{85EB134C-0A0D-4931-B1D6-1DFF5D8A7F59}" type="presOf" srcId="{BAD8DA65-D7E1-4C71-AFFA-AAD9C84FCFA1}" destId="{26FE0C36-03CA-424A-B44D-46B588854621}" srcOrd="0" destOrd="0" presId="urn:microsoft.com/office/officeart/2005/8/layout/vList6"/>
    <dgm:cxn modelId="{001DCF58-7DDC-4CC9-B47D-56B3745FE674}" type="presOf" srcId="{9A0D22CD-0D48-4313-B469-954FC03D3509}" destId="{A9F6A044-08BC-4BA2-8E73-14A6AF9DFE23}" srcOrd="0" destOrd="1" presId="urn:microsoft.com/office/officeart/2005/8/layout/vList6"/>
    <dgm:cxn modelId="{1488017B-D801-4219-915A-B12CC73B8608}" srcId="{BAD8DA65-D7E1-4C71-AFFA-AAD9C84FCFA1}" destId="{A48BCC10-F707-463D-B2D6-2AC07A0A3D76}" srcOrd="1" destOrd="0" parTransId="{CBA8663D-82E6-4175-87B0-B1E9571783F7}" sibTransId="{9D6DDCB0-75D6-4DE3-B817-927A62CB1D44}"/>
    <dgm:cxn modelId="{A9474885-1B87-4AD3-B179-FC8837CEBDFA}" type="presOf" srcId="{7B9BFD2A-8C6C-4059-8DE9-65E09B49E57E}" destId="{E26C5C9D-86E8-431F-8C13-229FB41605F3}" srcOrd="0" destOrd="0" presId="urn:microsoft.com/office/officeart/2005/8/layout/vList6"/>
    <dgm:cxn modelId="{A92AA491-8FD0-4D99-ACEF-04F6173760AD}" type="presOf" srcId="{9F68E000-2EA0-4E1F-BC72-813603987B7D}" destId="{E26C5C9D-86E8-431F-8C13-229FB41605F3}" srcOrd="0" destOrd="1" presId="urn:microsoft.com/office/officeart/2005/8/layout/vList6"/>
    <dgm:cxn modelId="{F0087D98-2151-4E67-B15A-46D73A6E5283}" srcId="{BAD8DA65-D7E1-4C71-AFFA-AAD9C84FCFA1}" destId="{A5427F83-C06B-45E2-BE83-284C754A29EF}" srcOrd="0" destOrd="0" parTransId="{2F6C2F34-D44D-446B-B76B-6282999B0611}" sibTransId="{19A00ABA-12B7-4C57-A5C9-D114AB0E3EC8}"/>
    <dgm:cxn modelId="{823F459C-0BB4-4B8A-8776-7386252DB2DA}" type="presOf" srcId="{A5427F83-C06B-45E2-BE83-284C754A29EF}" destId="{13816E8B-592F-4993-BE6B-0FEA4BEBF114}" srcOrd="0" destOrd="0" presId="urn:microsoft.com/office/officeart/2005/8/layout/vList6"/>
    <dgm:cxn modelId="{0E44D09F-1953-4348-9EE2-22A546F71CD5}" srcId="{A5427F83-C06B-45E2-BE83-284C754A29EF}" destId="{9F68E000-2EA0-4E1F-BC72-813603987B7D}" srcOrd="1" destOrd="0" parTransId="{11B83692-8782-4FCA-B4DD-7B54133AE4BD}" sibTransId="{FBFE5081-56BD-437D-B25B-42A46F158213}"/>
    <dgm:cxn modelId="{05A6EAB9-EBDF-4F6E-A13A-CC508B9ABB42}" srcId="{A5427F83-C06B-45E2-BE83-284C754A29EF}" destId="{91AC1C97-F82F-49A3-B895-A5E1E0C735FC}" srcOrd="2" destOrd="0" parTransId="{AA504E79-7D6C-4F90-9896-0CD71C674C99}" sibTransId="{94C6A3C4-C2F4-4393-9C7D-3D9BA653D3CE}"/>
    <dgm:cxn modelId="{18AF2CEC-514C-4CE3-99DC-1E8D64F6F1D1}" type="presOf" srcId="{A48BCC10-F707-463D-B2D6-2AC07A0A3D76}" destId="{D1EE2648-6955-4B88-AA74-CB29E35F569F}" srcOrd="0" destOrd="0" presId="urn:microsoft.com/office/officeart/2005/8/layout/vList6"/>
    <dgm:cxn modelId="{CE7F6FFE-D3A6-4627-ADF2-1FDF7EBEF566}" srcId="{A5427F83-C06B-45E2-BE83-284C754A29EF}" destId="{7B9BFD2A-8C6C-4059-8DE9-65E09B49E57E}" srcOrd="0" destOrd="0" parTransId="{A938068E-1059-46E5-85D0-357A95D438C7}" sibTransId="{9DE02DE9-17E9-4FA6-A632-14C569F5CFA3}"/>
    <dgm:cxn modelId="{F0C6A757-7CD6-4274-885C-502C347A0879}" type="presParOf" srcId="{26FE0C36-03CA-424A-B44D-46B588854621}" destId="{C04C970A-F515-4C6C-834F-31B1EA5196FB}" srcOrd="0" destOrd="0" presId="urn:microsoft.com/office/officeart/2005/8/layout/vList6"/>
    <dgm:cxn modelId="{75FC06B9-A59C-4475-82C0-1D07E0D74FAE}" type="presParOf" srcId="{C04C970A-F515-4C6C-834F-31B1EA5196FB}" destId="{13816E8B-592F-4993-BE6B-0FEA4BEBF114}" srcOrd="0" destOrd="0" presId="urn:microsoft.com/office/officeart/2005/8/layout/vList6"/>
    <dgm:cxn modelId="{730654E6-C37F-43A5-95B6-4E959F8825DE}" type="presParOf" srcId="{C04C970A-F515-4C6C-834F-31B1EA5196FB}" destId="{E26C5C9D-86E8-431F-8C13-229FB41605F3}" srcOrd="1" destOrd="0" presId="urn:microsoft.com/office/officeart/2005/8/layout/vList6"/>
    <dgm:cxn modelId="{E9CAEADB-F6F4-4155-BF49-7CB3FD049DF6}" type="presParOf" srcId="{26FE0C36-03CA-424A-B44D-46B588854621}" destId="{8686370E-18AC-43E8-82B2-921657EF307A}" srcOrd="1" destOrd="0" presId="urn:microsoft.com/office/officeart/2005/8/layout/vList6"/>
    <dgm:cxn modelId="{7393F0CD-8B11-49E5-A375-CB02E0FD61E7}" type="presParOf" srcId="{26FE0C36-03CA-424A-B44D-46B588854621}" destId="{1721E900-4AE1-414E-BCA8-4B33C80631B9}" srcOrd="2" destOrd="0" presId="urn:microsoft.com/office/officeart/2005/8/layout/vList6"/>
    <dgm:cxn modelId="{73A5429A-6FAC-4A3B-AC8B-C7088CF43A54}" type="presParOf" srcId="{1721E900-4AE1-414E-BCA8-4B33C80631B9}" destId="{D1EE2648-6955-4B88-AA74-CB29E35F569F}" srcOrd="0" destOrd="0" presId="urn:microsoft.com/office/officeart/2005/8/layout/vList6"/>
    <dgm:cxn modelId="{1A1A5257-5850-4DB1-9AC9-501470C06392}" type="presParOf" srcId="{1721E900-4AE1-414E-BCA8-4B33C80631B9}" destId="{A9F6A044-08BC-4BA2-8E73-14A6AF9DFE2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3C461-9578-4A3F-A806-9B31022B7DC8}">
      <dsp:nvSpPr>
        <dsp:cNvPr id="0" name=""/>
        <dsp:cNvSpPr/>
      </dsp:nvSpPr>
      <dsp:spPr>
        <a:xfrm>
          <a:off x="1986" y="1423007"/>
          <a:ext cx="1993478" cy="199347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708" tIns="22860" rIns="109708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RUMUSAN MASALAH</a:t>
          </a:r>
          <a:endParaRPr lang="en-ID" sz="1800" b="1" kern="1200" dirty="0"/>
        </a:p>
      </dsp:txBody>
      <dsp:txXfrm>
        <a:off x="293924" y="1714945"/>
        <a:ext cx="1409602" cy="1409602"/>
      </dsp:txXfrm>
    </dsp:sp>
    <dsp:sp modelId="{151B9069-8D17-4002-9922-73A19622C133}">
      <dsp:nvSpPr>
        <dsp:cNvPr id="0" name=""/>
        <dsp:cNvSpPr/>
      </dsp:nvSpPr>
      <dsp:spPr>
        <a:xfrm>
          <a:off x="1596769" y="1423007"/>
          <a:ext cx="1993478" cy="1993478"/>
        </a:xfrm>
        <a:prstGeom prst="ellipse">
          <a:avLst/>
        </a:prstGeom>
        <a:solidFill>
          <a:schemeClr val="accent4">
            <a:alpha val="50000"/>
            <a:hueOff val="3042719"/>
            <a:satOff val="0"/>
            <a:lumOff val="-993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708" tIns="22860" rIns="109708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TUJUAN</a:t>
          </a:r>
          <a:endParaRPr lang="en-ID" sz="1800" b="1" kern="1200" dirty="0"/>
        </a:p>
      </dsp:txBody>
      <dsp:txXfrm>
        <a:off x="1888707" y="1714945"/>
        <a:ext cx="1409602" cy="1409602"/>
      </dsp:txXfrm>
    </dsp:sp>
    <dsp:sp modelId="{19EECFBA-2E14-41C5-BED6-65E4670A37BB}">
      <dsp:nvSpPr>
        <dsp:cNvPr id="0" name=""/>
        <dsp:cNvSpPr/>
      </dsp:nvSpPr>
      <dsp:spPr>
        <a:xfrm>
          <a:off x="3191552" y="1423007"/>
          <a:ext cx="1993478" cy="1993478"/>
        </a:xfrm>
        <a:prstGeom prst="ellipse">
          <a:avLst/>
        </a:prstGeom>
        <a:solidFill>
          <a:schemeClr val="accent4">
            <a:alpha val="50000"/>
            <a:hueOff val="6085437"/>
            <a:satOff val="0"/>
            <a:lumOff val="-1986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708" tIns="22860" rIns="109708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BATASAN MASALAH</a:t>
          </a:r>
          <a:endParaRPr lang="en-ID" sz="1800" b="1" kern="1200" dirty="0"/>
        </a:p>
      </dsp:txBody>
      <dsp:txXfrm>
        <a:off x="3483490" y="1714945"/>
        <a:ext cx="1409602" cy="1409602"/>
      </dsp:txXfrm>
    </dsp:sp>
    <dsp:sp modelId="{D5E2D76E-18E4-443E-B679-7C439B9AA084}">
      <dsp:nvSpPr>
        <dsp:cNvPr id="0" name=""/>
        <dsp:cNvSpPr/>
      </dsp:nvSpPr>
      <dsp:spPr>
        <a:xfrm>
          <a:off x="4786335" y="1423007"/>
          <a:ext cx="1993478" cy="1993478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708" tIns="22860" rIns="109708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MANFAAT</a:t>
          </a:r>
          <a:endParaRPr lang="en-ID" sz="1800" b="1" kern="1200" dirty="0"/>
        </a:p>
      </dsp:txBody>
      <dsp:txXfrm>
        <a:off x="5078273" y="1714945"/>
        <a:ext cx="1409602" cy="1409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C5C9D-86E8-431F-8C13-229FB41605F3}">
      <dsp:nvSpPr>
        <dsp:cNvPr id="0" name=""/>
        <dsp:cNvSpPr/>
      </dsp:nvSpPr>
      <dsp:spPr>
        <a:xfrm>
          <a:off x="2979420" y="531"/>
          <a:ext cx="4469130" cy="20726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Random Undersampling dan MWMOTE dapat </a:t>
          </a:r>
          <a:r>
            <a:rPr lang="en-US" sz="1400" b="0" kern="1200" dirty="0" err="1"/>
            <a:t>mengatasi</a:t>
          </a:r>
          <a:r>
            <a:rPr lang="en-US" sz="1400" b="0" kern="1200" dirty="0"/>
            <a:t> Imbalanced dataset.</a:t>
          </a:r>
          <a:endParaRPr lang="en-ID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Jumlah data dan atribut tidak begitu </a:t>
          </a:r>
          <a:r>
            <a:rPr lang="en-US" sz="1400" b="0" kern="1200" dirty="0" err="1"/>
            <a:t>mempengaruhi</a:t>
          </a:r>
          <a:r>
            <a:rPr lang="en-US" sz="1400" b="0" kern="1200" dirty="0"/>
            <a:t> dalam </a:t>
          </a:r>
          <a:r>
            <a:rPr lang="en-US" sz="1400" b="0" kern="1200" dirty="0" err="1"/>
            <a:t>mempengaruhi</a:t>
          </a:r>
          <a:r>
            <a:rPr lang="en-US" sz="1400" b="0" kern="1200" dirty="0"/>
            <a:t> balancing dataset </a:t>
          </a:r>
          <a:r>
            <a:rPr lang="en-US" sz="1400" b="0" kern="1200" dirty="0" err="1"/>
            <a:t>namun</a:t>
          </a:r>
          <a:r>
            <a:rPr lang="en-US" sz="1400" b="0" kern="1200" dirty="0"/>
            <a:t> berbeda dengan ratio data </a:t>
          </a:r>
          <a:r>
            <a:rPr lang="en-US" sz="1400" b="0" kern="1200" dirty="0" err="1"/>
            <a:t>minoritas</a:t>
          </a:r>
          <a:r>
            <a:rPr lang="en-US" sz="1400" b="0" kern="1200" dirty="0"/>
            <a:t> dan data mayoritas.</a:t>
          </a:r>
          <a:endParaRPr lang="en-ID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MWMOTE lebih baik </a:t>
          </a:r>
          <a:r>
            <a:rPr lang="en-US" sz="1400" b="0" kern="1200" dirty="0" err="1"/>
            <a:t>dari</a:t>
          </a:r>
          <a:r>
            <a:rPr lang="en-US" sz="1400" b="0" kern="1200" dirty="0"/>
            <a:t> Random Undersampling.</a:t>
          </a:r>
          <a:endParaRPr lang="en-ID" sz="1400" b="0" kern="1200" dirty="0"/>
        </a:p>
      </dsp:txBody>
      <dsp:txXfrm>
        <a:off x="2979420" y="259618"/>
        <a:ext cx="3691870" cy="1554519"/>
      </dsp:txXfrm>
    </dsp:sp>
    <dsp:sp modelId="{13816E8B-592F-4993-BE6B-0FEA4BEBF114}">
      <dsp:nvSpPr>
        <dsp:cNvPr id="0" name=""/>
        <dsp:cNvSpPr/>
      </dsp:nvSpPr>
      <dsp:spPr>
        <a:xfrm>
          <a:off x="0" y="531"/>
          <a:ext cx="2979420" cy="20726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Kesimpulan</a:t>
          </a:r>
          <a:endParaRPr lang="en-ID" sz="3300" b="1" kern="1200" dirty="0"/>
        </a:p>
      </dsp:txBody>
      <dsp:txXfrm>
        <a:off x="101181" y="101712"/>
        <a:ext cx="2777058" cy="1870331"/>
      </dsp:txXfrm>
    </dsp:sp>
    <dsp:sp modelId="{A9F6A044-08BC-4BA2-8E73-14A6AF9DFE23}">
      <dsp:nvSpPr>
        <dsp:cNvPr id="0" name=""/>
        <dsp:cNvSpPr/>
      </dsp:nvSpPr>
      <dsp:spPr>
        <a:xfrm>
          <a:off x="2979420" y="2280494"/>
          <a:ext cx="4469130" cy="20726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008868"/>
            <a:satOff val="-73216"/>
            <a:lumOff val="-6441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0008868"/>
              <a:satOff val="-73216"/>
              <a:lumOff val="-6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ID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 dirty="0"/>
            <a:t>Melakukan pengujian </a:t>
          </a:r>
          <a:r>
            <a:rPr lang="en-US" sz="1400" b="0" i="1" kern="1200" dirty="0"/>
            <a:t>balancing dataset </a:t>
          </a:r>
          <a:r>
            <a:rPr lang="en-US" sz="1400" b="0" kern="1200" dirty="0"/>
            <a:t>dengan menggunakan metode </a:t>
          </a:r>
          <a:r>
            <a:rPr lang="en-US" sz="1400" b="0" i="1" kern="1200" dirty="0"/>
            <a:t>Undersampling </a:t>
          </a:r>
          <a:r>
            <a:rPr lang="en-US" sz="1400" b="0" kern="1200" dirty="0"/>
            <a:t>dan </a:t>
          </a:r>
          <a:r>
            <a:rPr lang="en-US" sz="1400" b="0" i="1" kern="1200" dirty="0"/>
            <a:t>Oversampling </a:t>
          </a:r>
          <a:r>
            <a:rPr lang="en-US" sz="1400" b="0" kern="1200" dirty="0"/>
            <a:t>terbaru.</a:t>
          </a:r>
          <a:endParaRPr lang="en-ID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 dirty="0"/>
            <a:t>Melakukan pengujian dengan menggunakan lebih </a:t>
          </a:r>
          <a:r>
            <a:rPr lang="en-US" sz="1400" b="0" kern="1200" dirty="0" err="1"/>
            <a:t>banyak</a:t>
          </a:r>
          <a:r>
            <a:rPr lang="en-US" sz="1400" b="0" kern="1200" dirty="0"/>
            <a:t> dataset dengan </a:t>
          </a:r>
          <a:r>
            <a:rPr lang="en-US" sz="1400" b="0" kern="1200" dirty="0" err="1"/>
            <a:t>jumlan</a:t>
          </a:r>
          <a:r>
            <a:rPr lang="en-US" sz="1400" b="0" kern="1200" dirty="0"/>
            <a:t> </a:t>
          </a:r>
          <a:r>
            <a:rPr lang="en-US" sz="1400" b="0" kern="1200" dirty="0" err="1"/>
            <a:t>rasio</a:t>
          </a:r>
          <a:r>
            <a:rPr lang="en-US" sz="1400" b="0" kern="1200" dirty="0"/>
            <a:t> data yang berbeda. </a:t>
          </a:r>
          <a:endParaRPr lang="en-ID" sz="1400" b="0" kern="1200" dirty="0"/>
        </a:p>
      </dsp:txBody>
      <dsp:txXfrm>
        <a:off x="2979420" y="2539581"/>
        <a:ext cx="3691870" cy="1554519"/>
      </dsp:txXfrm>
    </dsp:sp>
    <dsp:sp modelId="{D1EE2648-6955-4B88-AA74-CB29E35F569F}">
      <dsp:nvSpPr>
        <dsp:cNvPr id="0" name=""/>
        <dsp:cNvSpPr/>
      </dsp:nvSpPr>
      <dsp:spPr>
        <a:xfrm>
          <a:off x="0" y="2280494"/>
          <a:ext cx="2979420" cy="2072693"/>
        </a:xfrm>
        <a:prstGeom prst="roundRect">
          <a:avLst/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Saran</a:t>
          </a:r>
          <a:endParaRPr lang="en-ID" sz="3300" b="1" kern="1200" dirty="0"/>
        </a:p>
      </dsp:txBody>
      <dsp:txXfrm>
        <a:off x="101181" y="2381675"/>
        <a:ext cx="2777058" cy="1870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5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469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94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014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02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32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8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15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884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7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2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0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59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86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88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1394127" y="573146"/>
            <a:ext cx="6553458" cy="101303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dk1"/>
                </a:solidFill>
              </a:rPr>
              <a:t>EVALUASI RANDOM UNDERSAMPLING DAN MAJORITY WEIGHTED MINORITY OVERSAMPLING TECHNIQUE DALAM MENGATASI IMBALANCED DATASET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2226225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Muhammad Asyroful Nur Maulana Yusuf | 119140026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3167850" y="1562322"/>
            <a:ext cx="28083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Tugas Akhir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9;p36">
            <a:extLst>
              <a:ext uri="{FF2B5EF4-FFF2-40B4-BE49-F238E27FC236}">
                <a16:creationId xmlns:a16="http://schemas.microsoft.com/office/drawing/2014/main" id="{252359FF-45C2-1A3E-34DD-A4E0F810F9ED}"/>
              </a:ext>
            </a:extLst>
          </p:cNvPr>
          <p:cNvSpPr txBox="1">
            <a:spLocks/>
          </p:cNvSpPr>
          <p:nvPr/>
        </p:nvSpPr>
        <p:spPr>
          <a:xfrm>
            <a:off x="4427737" y="3979722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Dosen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Penguji</a:t>
            </a:r>
            <a:r>
              <a:rPr lang="en-ID" b="1" dirty="0">
                <a:solidFill>
                  <a:schemeClr val="dk1"/>
                </a:solidFill>
              </a:rPr>
              <a:t> 2 :</a:t>
            </a:r>
          </a:p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Radhinka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Bagaskara</a:t>
            </a:r>
            <a:r>
              <a:rPr lang="en-ID" b="1" dirty="0">
                <a:solidFill>
                  <a:schemeClr val="dk1"/>
                </a:solidFill>
              </a:rPr>
              <a:t>, </a:t>
            </a:r>
            <a:r>
              <a:rPr lang="en-ID" b="1" dirty="0" err="1">
                <a:solidFill>
                  <a:schemeClr val="dk1"/>
                </a:solidFill>
              </a:rPr>
              <a:t>S.Si.Kom</a:t>
            </a:r>
            <a:r>
              <a:rPr lang="en-ID" b="1" dirty="0">
                <a:solidFill>
                  <a:schemeClr val="dk1"/>
                </a:solidFill>
              </a:rPr>
              <a:t>., </a:t>
            </a:r>
            <a:r>
              <a:rPr lang="en-ID" b="1" dirty="0" err="1">
                <a:solidFill>
                  <a:schemeClr val="dk1"/>
                </a:solidFill>
              </a:rPr>
              <a:t>M.Si</a:t>
            </a:r>
            <a:r>
              <a:rPr lang="en-ID" b="1" dirty="0">
                <a:solidFill>
                  <a:schemeClr val="dk1"/>
                </a:solidFill>
              </a:rPr>
              <a:t>., M.Sc.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CB5C9-5D14-32B6-CD8D-3800C057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400" y="1"/>
            <a:ext cx="1167600" cy="11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B6341-1DF9-EB34-936F-5772F5C4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46111" cy="1167600"/>
          </a:xfrm>
          <a:prstGeom prst="rect">
            <a:avLst/>
          </a:prstGeom>
        </p:spPr>
      </p:pic>
      <p:sp>
        <p:nvSpPr>
          <p:cNvPr id="3" name="Google Shape;159;p36">
            <a:extLst>
              <a:ext uri="{FF2B5EF4-FFF2-40B4-BE49-F238E27FC236}">
                <a16:creationId xmlns:a16="http://schemas.microsoft.com/office/drawing/2014/main" id="{30346176-6E1B-FF03-90CB-EF21C561C36F}"/>
              </a:ext>
            </a:extLst>
          </p:cNvPr>
          <p:cNvSpPr txBox="1">
            <a:spLocks/>
          </p:cNvSpPr>
          <p:nvPr/>
        </p:nvSpPr>
        <p:spPr>
          <a:xfrm>
            <a:off x="2196600" y="2880656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Dosen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Pembimbing</a:t>
            </a:r>
            <a:r>
              <a:rPr lang="en-ID" b="1" dirty="0">
                <a:solidFill>
                  <a:schemeClr val="dk1"/>
                </a:solidFill>
              </a:rPr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Meida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Cahyo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Untoro</a:t>
            </a:r>
            <a:r>
              <a:rPr lang="en-ID" b="1" dirty="0">
                <a:solidFill>
                  <a:schemeClr val="dk1"/>
                </a:solidFill>
              </a:rPr>
              <a:t>, </a:t>
            </a:r>
            <a:r>
              <a:rPr lang="en-ID" b="1" dirty="0" err="1">
                <a:solidFill>
                  <a:schemeClr val="dk1"/>
                </a:solidFill>
              </a:rPr>
              <a:t>S.Kom</a:t>
            </a:r>
            <a:r>
              <a:rPr lang="en-ID" b="1" dirty="0">
                <a:solidFill>
                  <a:schemeClr val="dk1"/>
                </a:solidFill>
              </a:rPr>
              <a:t>., </a:t>
            </a:r>
            <a:r>
              <a:rPr lang="en-ID" b="1" dirty="0" err="1">
                <a:solidFill>
                  <a:schemeClr val="dk1"/>
                </a:solidFill>
              </a:rPr>
              <a:t>M.Kom</a:t>
            </a:r>
            <a:r>
              <a:rPr lang="en-ID" b="1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5" name="Google Shape;159;p36">
            <a:extLst>
              <a:ext uri="{FF2B5EF4-FFF2-40B4-BE49-F238E27FC236}">
                <a16:creationId xmlns:a16="http://schemas.microsoft.com/office/drawing/2014/main" id="{5A1C8C8C-8D18-C31D-60A4-A6861C4E0DFA}"/>
              </a:ext>
            </a:extLst>
          </p:cNvPr>
          <p:cNvSpPr txBox="1">
            <a:spLocks/>
          </p:cNvSpPr>
          <p:nvPr/>
        </p:nvSpPr>
        <p:spPr>
          <a:xfrm>
            <a:off x="-627863" y="3979722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Dosen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Penguji</a:t>
            </a:r>
            <a:r>
              <a:rPr lang="en-ID" b="1" dirty="0">
                <a:solidFill>
                  <a:schemeClr val="dk1"/>
                </a:solidFill>
              </a:rPr>
              <a:t> 1 :</a:t>
            </a:r>
          </a:p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Eko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Dwi</a:t>
            </a:r>
            <a:r>
              <a:rPr lang="en-ID" b="1" dirty="0">
                <a:solidFill>
                  <a:schemeClr val="dk1"/>
                </a:solidFill>
              </a:rPr>
              <a:t> Nugroho, </a:t>
            </a:r>
            <a:r>
              <a:rPr lang="en-ID" b="1" dirty="0" err="1">
                <a:solidFill>
                  <a:schemeClr val="dk1"/>
                </a:solidFill>
              </a:rPr>
              <a:t>S.Kom</a:t>
            </a:r>
            <a:r>
              <a:rPr lang="en-ID" b="1" dirty="0">
                <a:solidFill>
                  <a:schemeClr val="dk1"/>
                </a:solidFill>
              </a:rPr>
              <a:t>., M.Cs.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436866" y="395723"/>
            <a:ext cx="3961912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Deskripsi Dataset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EB8D02-A160-6B94-B006-6487BA97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6392"/>
              </p:ext>
            </p:extLst>
          </p:nvPr>
        </p:nvGraphicFramePr>
        <p:xfrm>
          <a:off x="436866" y="1592721"/>
          <a:ext cx="8371652" cy="29561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0383">
                  <a:extLst>
                    <a:ext uri="{9D8B030D-6E8A-4147-A177-3AD203B41FA5}">
                      <a16:colId xmlns:a16="http://schemas.microsoft.com/office/drawing/2014/main" val="2323629268"/>
                    </a:ext>
                  </a:extLst>
                </a:gridCol>
                <a:gridCol w="1398827">
                  <a:extLst>
                    <a:ext uri="{9D8B030D-6E8A-4147-A177-3AD203B41FA5}">
                      <a16:colId xmlns:a16="http://schemas.microsoft.com/office/drawing/2014/main" val="1586612195"/>
                    </a:ext>
                  </a:extLst>
                </a:gridCol>
                <a:gridCol w="966148">
                  <a:extLst>
                    <a:ext uri="{9D8B030D-6E8A-4147-A177-3AD203B41FA5}">
                      <a16:colId xmlns:a16="http://schemas.microsoft.com/office/drawing/2014/main" val="2413618904"/>
                    </a:ext>
                  </a:extLst>
                </a:gridCol>
                <a:gridCol w="1634680">
                  <a:extLst>
                    <a:ext uri="{9D8B030D-6E8A-4147-A177-3AD203B41FA5}">
                      <a16:colId xmlns:a16="http://schemas.microsoft.com/office/drawing/2014/main" val="895172620"/>
                    </a:ext>
                  </a:extLst>
                </a:gridCol>
                <a:gridCol w="1668616">
                  <a:extLst>
                    <a:ext uri="{9D8B030D-6E8A-4147-A177-3AD203B41FA5}">
                      <a16:colId xmlns:a16="http://schemas.microsoft.com/office/drawing/2014/main" val="3338648582"/>
                    </a:ext>
                  </a:extLst>
                </a:gridCol>
                <a:gridCol w="1122998">
                  <a:extLst>
                    <a:ext uri="{9D8B030D-6E8A-4147-A177-3AD203B41FA5}">
                      <a16:colId xmlns:a16="http://schemas.microsoft.com/office/drawing/2014/main" val="1291264327"/>
                    </a:ext>
                  </a:extLst>
                </a:gridCol>
              </a:tblGrid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Dataset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Jumlah Data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Atribut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Class Minoritas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Class </a:t>
                      </a:r>
                      <a:r>
                        <a:rPr lang="en-US" sz="1200" dirty="0" err="1">
                          <a:effectLst/>
                        </a:rPr>
                        <a:t>Mayoritas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Ratio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6641047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Diabetes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34% : 66%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7811824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Bank Turnover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2.037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7.963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20% : 80%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691633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Stroke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5.110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4.861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4% : 96%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108525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Credit Card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284.807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284.315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1% : 99%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14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54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TANPA REBALANCING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7AA1B8-CF64-5324-4A63-49B9E06B3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94495"/>
              </p:ext>
            </p:extLst>
          </p:nvPr>
        </p:nvGraphicFramePr>
        <p:xfrm>
          <a:off x="1524000" y="1273810"/>
          <a:ext cx="6096000" cy="2595880"/>
        </p:xfrm>
        <a:graphic>
          <a:graphicData uri="http://schemas.openxmlformats.org/drawingml/2006/table">
            <a:tbl>
              <a:tblPr firstRow="1" bandRow="1">
                <a:tableStyleId>{C3FD8A91-69F2-408F-B35F-6A820F6D51B8}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5207970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5127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2474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48965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465879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Dataset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Tanpa Rebalancing</a:t>
                      </a:r>
                      <a:endParaRPr lang="en-ID" sz="11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235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Recall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F-Measure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Accuracy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6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Diabetes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56,25%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65,00%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60,46%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70,56%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62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Bank Turnover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49,75%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52,39%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51,04%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80,43%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426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Stroke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19,38%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21,34%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20,32%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90,28%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16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Credit Fraud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70,06%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80,88%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75,08%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99,91%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77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Avg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48,86%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54,90%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51,73%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85,30%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2008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2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5816813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VISUALISASI PLOTTING DATASET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64406-148A-0A74-CEE8-0A27EDCED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10" y="674407"/>
            <a:ext cx="2667910" cy="2120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551A7-306C-0B0B-32D5-A9F4BD44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182" y="675307"/>
            <a:ext cx="2667908" cy="2120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C4D-04CB-C1EA-76F9-F3D35D36F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10" y="2872688"/>
            <a:ext cx="2667909" cy="212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0638E8-39E3-D5B0-117E-1A98CD044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182" y="2872687"/>
            <a:ext cx="2667908" cy="2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7645613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DESKRIPSI DATASET RANDOM UNDERSAMPLING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7786DD-16D4-E1C5-804E-4818C77D8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30378"/>
              </p:ext>
            </p:extLst>
          </p:nvPr>
        </p:nvGraphicFramePr>
        <p:xfrm>
          <a:off x="386174" y="1093685"/>
          <a:ext cx="8488892" cy="29561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0383">
                  <a:extLst>
                    <a:ext uri="{9D8B030D-6E8A-4147-A177-3AD203B41FA5}">
                      <a16:colId xmlns:a16="http://schemas.microsoft.com/office/drawing/2014/main" val="2323629268"/>
                    </a:ext>
                  </a:extLst>
                </a:gridCol>
                <a:gridCol w="1398827">
                  <a:extLst>
                    <a:ext uri="{9D8B030D-6E8A-4147-A177-3AD203B41FA5}">
                      <a16:colId xmlns:a16="http://schemas.microsoft.com/office/drawing/2014/main" val="1586612195"/>
                    </a:ext>
                  </a:extLst>
                </a:gridCol>
                <a:gridCol w="966148">
                  <a:extLst>
                    <a:ext uri="{9D8B030D-6E8A-4147-A177-3AD203B41FA5}">
                      <a16:colId xmlns:a16="http://schemas.microsoft.com/office/drawing/2014/main" val="2413618904"/>
                    </a:ext>
                  </a:extLst>
                </a:gridCol>
                <a:gridCol w="1634680">
                  <a:extLst>
                    <a:ext uri="{9D8B030D-6E8A-4147-A177-3AD203B41FA5}">
                      <a16:colId xmlns:a16="http://schemas.microsoft.com/office/drawing/2014/main" val="895172620"/>
                    </a:ext>
                  </a:extLst>
                </a:gridCol>
                <a:gridCol w="951548">
                  <a:extLst>
                    <a:ext uri="{9D8B030D-6E8A-4147-A177-3AD203B41FA5}">
                      <a16:colId xmlns:a16="http://schemas.microsoft.com/office/drawing/2014/main" val="3338648582"/>
                    </a:ext>
                  </a:extLst>
                </a:gridCol>
                <a:gridCol w="834308">
                  <a:extLst>
                    <a:ext uri="{9D8B030D-6E8A-4147-A177-3AD203B41FA5}">
                      <a16:colId xmlns:a16="http://schemas.microsoft.com/office/drawing/2014/main" val="230574890"/>
                    </a:ext>
                  </a:extLst>
                </a:gridCol>
                <a:gridCol w="1122998">
                  <a:extLst>
                    <a:ext uri="{9D8B030D-6E8A-4147-A177-3AD203B41FA5}">
                      <a16:colId xmlns:a16="http://schemas.microsoft.com/office/drawing/2014/main" val="1291264327"/>
                    </a:ext>
                  </a:extLst>
                </a:gridCol>
              </a:tblGrid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Jumlah Data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Atribut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Class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Minoritas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Class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Mayoritas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Ratio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6641047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Diabetes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536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268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50% : 50%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7811824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Bank Turnover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4.074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2.037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7.963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2.037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691633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Stroke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498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4.861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249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108525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Credit Card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984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284.315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492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14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6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5816813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VISUALISASI PLOTTING DATASET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4E4E-0E69-73C9-A453-F5F833A6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10" y="674409"/>
            <a:ext cx="2667908" cy="2120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ADD64-12A4-B26A-C198-6DED1038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182" y="674409"/>
            <a:ext cx="2667908" cy="2120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A2D8E-3E89-0747-AB95-F0B097B0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10" y="2872687"/>
            <a:ext cx="2667908" cy="2120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7257D-9F94-C539-AC6B-C0D04EB0C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182" y="2872687"/>
            <a:ext cx="2664166" cy="21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5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7645613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DESKRIPSI DATASET MWMOTE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7786DD-16D4-E1C5-804E-4818C77D8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51084"/>
              </p:ext>
            </p:extLst>
          </p:nvPr>
        </p:nvGraphicFramePr>
        <p:xfrm>
          <a:off x="386174" y="1093685"/>
          <a:ext cx="8471792" cy="29561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0383">
                  <a:extLst>
                    <a:ext uri="{9D8B030D-6E8A-4147-A177-3AD203B41FA5}">
                      <a16:colId xmlns:a16="http://schemas.microsoft.com/office/drawing/2014/main" val="2323629268"/>
                    </a:ext>
                  </a:extLst>
                </a:gridCol>
                <a:gridCol w="1398827">
                  <a:extLst>
                    <a:ext uri="{9D8B030D-6E8A-4147-A177-3AD203B41FA5}">
                      <a16:colId xmlns:a16="http://schemas.microsoft.com/office/drawing/2014/main" val="1586612195"/>
                    </a:ext>
                  </a:extLst>
                </a:gridCol>
                <a:gridCol w="966148">
                  <a:extLst>
                    <a:ext uri="{9D8B030D-6E8A-4147-A177-3AD203B41FA5}">
                      <a16:colId xmlns:a16="http://schemas.microsoft.com/office/drawing/2014/main" val="2413618904"/>
                    </a:ext>
                  </a:extLst>
                </a:gridCol>
                <a:gridCol w="783272">
                  <a:extLst>
                    <a:ext uri="{9D8B030D-6E8A-4147-A177-3AD203B41FA5}">
                      <a16:colId xmlns:a16="http://schemas.microsoft.com/office/drawing/2014/main" val="895172620"/>
                    </a:ext>
                  </a:extLst>
                </a:gridCol>
                <a:gridCol w="951548">
                  <a:extLst>
                    <a:ext uri="{9D8B030D-6E8A-4147-A177-3AD203B41FA5}">
                      <a16:colId xmlns:a16="http://schemas.microsoft.com/office/drawing/2014/main" val="3554197377"/>
                    </a:ext>
                  </a:extLst>
                </a:gridCol>
                <a:gridCol w="1668616">
                  <a:extLst>
                    <a:ext uri="{9D8B030D-6E8A-4147-A177-3AD203B41FA5}">
                      <a16:colId xmlns:a16="http://schemas.microsoft.com/office/drawing/2014/main" val="3338648582"/>
                    </a:ext>
                  </a:extLst>
                </a:gridCol>
                <a:gridCol w="1122998">
                  <a:extLst>
                    <a:ext uri="{9D8B030D-6E8A-4147-A177-3AD203B41FA5}">
                      <a16:colId xmlns:a16="http://schemas.microsoft.com/office/drawing/2014/main" val="1291264327"/>
                    </a:ext>
                  </a:extLst>
                </a:gridCol>
              </a:tblGrid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Jumlah Data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Atribut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Class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Minoritas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Class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Mayoritas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Ratio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6641047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Diabetes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500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50% : 50%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7811824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Bank Turnover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15.926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2.037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7.963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7.963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691633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Stroke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9.722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4.861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4.861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108525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Credit Card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568.630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284.315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284.315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2286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1633"/>
                          </a:solidFill>
                          <a:effectLst/>
                          <a:uLnTx/>
                          <a:uFillTx/>
                          <a:sym typeface="Arial"/>
                        </a:rPr>
                        <a:t>50% : 50%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16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14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31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5816813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VISUALISASI PLOTTING DATASET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00D10-C6AF-8C12-A295-6E651B9E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10" y="674409"/>
            <a:ext cx="2667908" cy="2120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391FAF-2090-2EDE-F1E7-107247D9D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182" y="674408"/>
            <a:ext cx="2667907" cy="2120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0691-3E06-11A5-0EE8-6D74C726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10" y="2872686"/>
            <a:ext cx="2664166" cy="2117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EC58F-6E2C-4664-9778-83B95615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182" y="2872686"/>
            <a:ext cx="2664166" cy="20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UJI EVALUASI MODEL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833AD-7532-8B47-4283-81635C69B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98661"/>
              </p:ext>
            </p:extLst>
          </p:nvPr>
        </p:nvGraphicFramePr>
        <p:xfrm>
          <a:off x="593537" y="832248"/>
          <a:ext cx="7956925" cy="3479003"/>
        </p:xfrm>
        <a:graphic>
          <a:graphicData uri="http://schemas.openxmlformats.org/drawingml/2006/table">
            <a:tbl>
              <a:tblPr>
                <a:tableStyleId>{C3FD8A91-69F2-408F-B35F-6A820F6D51B8}</a:tableStyleId>
              </a:tblPr>
              <a:tblGrid>
                <a:gridCol w="722804">
                  <a:extLst>
                    <a:ext uri="{9D8B030D-6E8A-4147-A177-3AD203B41FA5}">
                      <a16:colId xmlns:a16="http://schemas.microsoft.com/office/drawing/2014/main" val="3298646096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3151374432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258026898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40978564"/>
                    </a:ext>
                  </a:extLst>
                </a:gridCol>
                <a:gridCol w="676004">
                  <a:extLst>
                    <a:ext uri="{9D8B030D-6E8A-4147-A177-3AD203B41FA5}">
                      <a16:colId xmlns:a16="http://schemas.microsoft.com/office/drawing/2014/main" val="2535970481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4028991504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2812371694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3839945541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194090540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1262054493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3275281134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1393789811"/>
                    </a:ext>
                  </a:extLst>
                </a:gridCol>
                <a:gridCol w="603309">
                  <a:extLst>
                    <a:ext uri="{9D8B030D-6E8A-4147-A177-3AD203B41FA5}">
                      <a16:colId xmlns:a16="http://schemas.microsoft.com/office/drawing/2014/main" val="2351246251"/>
                    </a:ext>
                  </a:extLst>
                </a:gridCol>
              </a:tblGrid>
              <a:tr h="4201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Dataset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Tanpa Rebalancing</a:t>
                      </a:r>
                      <a:endParaRPr lang="en-ID" sz="11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Random Undersampling</a:t>
                      </a:r>
                      <a:endParaRPr lang="en-ID" sz="11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MWMOTE</a:t>
                      </a:r>
                      <a:endParaRPr lang="en-ID" sz="11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95742"/>
                  </a:ext>
                </a:extLst>
              </a:tr>
              <a:tr h="420169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Recall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F-Measure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Accuracy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Recall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F-Measure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Accuracy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Recall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F-Measure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Accuracy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0058859"/>
                  </a:ext>
                </a:extLst>
              </a:tr>
              <a:tr h="689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Diabetes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56,25%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65,00%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60,46%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70,56%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70,37%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75,00%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72,61%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73,29%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73,20%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74,66%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73,92%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73,66%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6331802"/>
                  </a:ext>
                </a:extLst>
              </a:tr>
              <a:tr h="420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Bank Turnover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49,75%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52,39%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51,04%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80,43%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74,83%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72,03%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74,40%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72,69%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83,86%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83,61%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83,73%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83,82%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009539"/>
                  </a:ext>
                </a:extLst>
              </a:tr>
              <a:tr h="420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Stroke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19,38%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21,34%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20,32%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90,28%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69,73%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67,94%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68,83%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68,00%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87,65%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91,33%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89,45%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89,44%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1548058"/>
                  </a:ext>
                </a:extLst>
              </a:tr>
              <a:tr h="689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Credit Fraud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70,06%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80,88%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75,08%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99,91%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90,19%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92,00%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91,08%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90,87%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99,44%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99,59%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99,52%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99,52%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6807621"/>
                  </a:ext>
                </a:extLst>
              </a:tr>
              <a:tr h="420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Avg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48,86%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54,90%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51,73%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85,30%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76,28%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76,74%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76,48%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76,21%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86,04%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87,30%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86,66%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86,61%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284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58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PENUTUP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1E1AF63-2D84-2686-F9D4-BE1F17627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951729"/>
              </p:ext>
            </p:extLst>
          </p:nvPr>
        </p:nvGraphicFramePr>
        <p:xfrm>
          <a:off x="847724" y="609336"/>
          <a:ext cx="7448551" cy="435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07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subTitle" idx="1"/>
          </p:nvPr>
        </p:nvSpPr>
        <p:spPr>
          <a:xfrm>
            <a:off x="2309809" y="3933243"/>
            <a:ext cx="452438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—Muhammad Asyroful Nur Maulana Yusuf 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5" name="Google Shape;305;p50"/>
          <p:cNvSpPr txBox="1">
            <a:spLocks noGrp="1"/>
          </p:cNvSpPr>
          <p:nvPr>
            <p:ph type="ctrTitle"/>
          </p:nvPr>
        </p:nvSpPr>
        <p:spPr>
          <a:xfrm>
            <a:off x="1850550" y="2271182"/>
            <a:ext cx="5442900" cy="601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TERIMA KASIH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838199" y="445025"/>
            <a:ext cx="5219701" cy="52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Revisi Seminar Proposal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42" name="Google Shape;184;p38">
            <a:extLst>
              <a:ext uri="{FF2B5EF4-FFF2-40B4-BE49-F238E27FC236}">
                <a16:creationId xmlns:a16="http://schemas.microsoft.com/office/drawing/2014/main" id="{7E048E80-FE75-2EED-4708-E3D731994FF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BD4D7C-AE3C-01CE-F350-DA2F1B3AE1F3}"/>
              </a:ext>
            </a:extLst>
          </p:cNvPr>
          <p:cNvSpPr/>
          <p:nvPr/>
        </p:nvSpPr>
        <p:spPr>
          <a:xfrm>
            <a:off x="3163826" y="2522653"/>
            <a:ext cx="2816344" cy="7786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Memperjelas</a:t>
            </a:r>
            <a:r>
              <a:rPr lang="en-US" b="1" dirty="0">
                <a:solidFill>
                  <a:schemeClr val="bg1"/>
                </a:solidFill>
              </a:rPr>
              <a:t> Evaluasi Model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28593A-E804-62C5-729C-66CE41C13207}"/>
              </a:ext>
            </a:extLst>
          </p:cNvPr>
          <p:cNvSpPr/>
          <p:nvPr/>
        </p:nvSpPr>
        <p:spPr>
          <a:xfrm>
            <a:off x="3163826" y="3760647"/>
            <a:ext cx="2816344" cy="7786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Penentuan</a:t>
            </a:r>
            <a:r>
              <a:rPr lang="en-US" b="1" dirty="0">
                <a:solidFill>
                  <a:schemeClr val="bg1"/>
                </a:solidFill>
              </a:rPr>
              <a:t> Hipotesis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C47266-5F3F-5F29-9DDD-85AF83930BD8}"/>
              </a:ext>
            </a:extLst>
          </p:cNvPr>
          <p:cNvSpPr/>
          <p:nvPr/>
        </p:nvSpPr>
        <p:spPr>
          <a:xfrm>
            <a:off x="3163826" y="1284659"/>
            <a:ext cx="2816344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Alasan</a:t>
            </a:r>
            <a:r>
              <a:rPr lang="en-US" b="1" dirty="0">
                <a:solidFill>
                  <a:schemeClr val="bg1"/>
                </a:solidFill>
              </a:rPr>
              <a:t> menggunakan metode Random Undersampling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838199" y="445025"/>
            <a:ext cx="3469481" cy="52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Latar Belakang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42" name="Google Shape;184;p38">
            <a:extLst>
              <a:ext uri="{FF2B5EF4-FFF2-40B4-BE49-F238E27FC236}">
                <a16:creationId xmlns:a16="http://schemas.microsoft.com/office/drawing/2014/main" id="{7E048E80-FE75-2EED-4708-E3D731994FF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52F40-3EEF-6B1C-4F3D-E6A7DD6D1AD0}"/>
              </a:ext>
            </a:extLst>
          </p:cNvPr>
          <p:cNvSpPr/>
          <p:nvPr/>
        </p:nvSpPr>
        <p:spPr>
          <a:xfrm>
            <a:off x="3740346" y="1109700"/>
            <a:ext cx="1663304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Misclassified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94F4C0-9237-3A56-7D17-343B28269B44}"/>
              </a:ext>
            </a:extLst>
          </p:cNvPr>
          <p:cNvSpPr/>
          <p:nvPr/>
        </p:nvSpPr>
        <p:spPr>
          <a:xfrm>
            <a:off x="1744523" y="2046680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37390F-3D9F-A7A5-A100-904DE63424DB}"/>
              </a:ext>
            </a:extLst>
          </p:cNvPr>
          <p:cNvSpPr/>
          <p:nvPr/>
        </p:nvSpPr>
        <p:spPr>
          <a:xfrm>
            <a:off x="5529263" y="2082399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Oversampling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BD4D7C-AE3C-01CE-F350-DA2F1B3AE1F3}"/>
              </a:ext>
            </a:extLst>
          </p:cNvPr>
          <p:cNvSpPr/>
          <p:nvPr/>
        </p:nvSpPr>
        <p:spPr>
          <a:xfrm>
            <a:off x="1744521" y="3155115"/>
            <a:ext cx="1870216" cy="7786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</a:t>
            </a:r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36849D-0A8F-C4EC-3EBE-C07305B2CB34}"/>
              </a:ext>
            </a:extLst>
          </p:cNvPr>
          <p:cNvSpPr/>
          <p:nvPr/>
        </p:nvSpPr>
        <p:spPr>
          <a:xfrm>
            <a:off x="5529263" y="3155115"/>
            <a:ext cx="1870216" cy="7786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MWMOTE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28593A-E804-62C5-729C-66CE41C13207}"/>
              </a:ext>
            </a:extLst>
          </p:cNvPr>
          <p:cNvSpPr/>
          <p:nvPr/>
        </p:nvSpPr>
        <p:spPr>
          <a:xfrm>
            <a:off x="2587307" y="4171958"/>
            <a:ext cx="3969383" cy="7786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Accuracy, Precision, Recall, F-Measure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838199" y="445025"/>
            <a:ext cx="5105401" cy="52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PENDAHULUAN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42" name="Google Shape;184;p38">
            <a:extLst>
              <a:ext uri="{FF2B5EF4-FFF2-40B4-BE49-F238E27FC236}">
                <a16:creationId xmlns:a16="http://schemas.microsoft.com/office/drawing/2014/main" id="{7E048E80-FE75-2EED-4708-E3D731994FF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B4A999E-7A67-33D3-2853-A8753B342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92732"/>
              </p:ext>
            </p:extLst>
          </p:nvPr>
        </p:nvGraphicFramePr>
        <p:xfrm>
          <a:off x="1181099" y="152003"/>
          <a:ext cx="6781801" cy="483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214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838199" y="445025"/>
            <a:ext cx="5105401" cy="52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HIPOTESIS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42" name="Google Shape;184;p38">
            <a:extLst>
              <a:ext uri="{FF2B5EF4-FFF2-40B4-BE49-F238E27FC236}">
                <a16:creationId xmlns:a16="http://schemas.microsoft.com/office/drawing/2014/main" id="{7E048E80-FE75-2EED-4708-E3D731994FF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7C1480-B5BC-288A-8A8D-C2F097A21271}"/>
              </a:ext>
            </a:extLst>
          </p:cNvPr>
          <p:cNvSpPr/>
          <p:nvPr/>
        </p:nvSpPr>
        <p:spPr>
          <a:xfrm>
            <a:off x="1297779" y="1603614"/>
            <a:ext cx="6548439" cy="879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H0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Tidak adanya </a:t>
            </a:r>
            <a:r>
              <a:rPr lang="en-US" b="1" dirty="0" err="1">
                <a:solidFill>
                  <a:schemeClr val="bg1"/>
                </a:solidFill>
              </a:rPr>
              <a:t>pengaruh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jumlah ratio dataset </a:t>
            </a:r>
            <a:r>
              <a:rPr lang="en-US" b="1" dirty="0" err="1">
                <a:solidFill>
                  <a:schemeClr val="bg1"/>
                </a:solidFill>
              </a:rPr>
              <a:t>minoritas</a:t>
            </a:r>
            <a:r>
              <a:rPr lang="en-US" b="1" dirty="0">
                <a:solidFill>
                  <a:schemeClr val="bg1"/>
                </a:solidFill>
              </a:rPr>
              <a:t> dan mayoritas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E53F32-BAEE-C185-D447-B27229D9BB3C}"/>
              </a:ext>
            </a:extLst>
          </p:cNvPr>
          <p:cNvSpPr/>
          <p:nvPr/>
        </p:nvSpPr>
        <p:spPr>
          <a:xfrm>
            <a:off x="1632346" y="3115584"/>
            <a:ext cx="5879307" cy="104207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H1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Adanya </a:t>
            </a:r>
            <a:r>
              <a:rPr lang="en-US" b="1" dirty="0" err="1">
                <a:solidFill>
                  <a:schemeClr val="bg1"/>
                </a:solidFill>
              </a:rPr>
              <a:t>pengaruh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jumlah ratio dataset </a:t>
            </a:r>
            <a:r>
              <a:rPr lang="en-US" b="1" dirty="0" err="1">
                <a:solidFill>
                  <a:schemeClr val="bg1"/>
                </a:solidFill>
              </a:rPr>
              <a:t>minoritas</a:t>
            </a:r>
            <a:r>
              <a:rPr lang="en-US" b="1" dirty="0">
                <a:solidFill>
                  <a:schemeClr val="bg1"/>
                </a:solidFill>
              </a:rPr>
              <a:t> dan </a:t>
            </a:r>
            <a:r>
              <a:rPr lang="en-US" b="1" dirty="0" err="1">
                <a:solidFill>
                  <a:schemeClr val="bg1"/>
                </a:solidFill>
              </a:rPr>
              <a:t>maoritas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102699" y="399764"/>
            <a:ext cx="2599227" cy="428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Alur Penelitian 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FA8547-CAE8-8640-2306-729D36619D1C}"/>
              </a:ext>
            </a:extLst>
          </p:cNvPr>
          <p:cNvSpPr/>
          <p:nvPr/>
        </p:nvSpPr>
        <p:spPr>
          <a:xfrm>
            <a:off x="449423" y="1625578"/>
            <a:ext cx="1293018" cy="7786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Mulai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8FB8D0-0E46-EF77-2F1E-C85D086152A3}"/>
              </a:ext>
            </a:extLst>
          </p:cNvPr>
          <p:cNvSpPr/>
          <p:nvPr/>
        </p:nvSpPr>
        <p:spPr>
          <a:xfrm>
            <a:off x="2437377" y="1625577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Literatur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A58012-9766-8D05-0306-3EE28B9E7F87}"/>
              </a:ext>
            </a:extLst>
          </p:cNvPr>
          <p:cNvSpPr/>
          <p:nvPr/>
        </p:nvSpPr>
        <p:spPr>
          <a:xfrm>
            <a:off x="4538752" y="1625577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Dataset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9D4BE4-DAC1-01F9-9D5E-2CA6D0D627AA}"/>
              </a:ext>
            </a:extLst>
          </p:cNvPr>
          <p:cNvSpPr/>
          <p:nvPr/>
        </p:nvSpPr>
        <p:spPr>
          <a:xfrm>
            <a:off x="6774746" y="1625577"/>
            <a:ext cx="1521619" cy="7786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Pemodelan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5C7762-2139-D18E-2E3D-E451EE74E713}"/>
              </a:ext>
            </a:extLst>
          </p:cNvPr>
          <p:cNvSpPr/>
          <p:nvPr/>
        </p:nvSpPr>
        <p:spPr>
          <a:xfrm>
            <a:off x="6774746" y="3115620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A1EE90-498F-1C6C-A9A5-51EF9368069B}"/>
              </a:ext>
            </a:extLst>
          </p:cNvPr>
          <p:cNvSpPr/>
          <p:nvPr/>
        </p:nvSpPr>
        <p:spPr>
          <a:xfrm>
            <a:off x="4538752" y="3115906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Hasil dan </a:t>
            </a:r>
            <a:r>
              <a:rPr lang="en-US" b="1" dirty="0" err="1">
                <a:solidFill>
                  <a:schemeClr val="bg1"/>
                </a:solidFill>
              </a:rPr>
              <a:t>Pembahasan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C2D03-1A87-144B-A1DF-F1BDE97AA01D}"/>
              </a:ext>
            </a:extLst>
          </p:cNvPr>
          <p:cNvSpPr/>
          <p:nvPr/>
        </p:nvSpPr>
        <p:spPr>
          <a:xfrm>
            <a:off x="2555728" y="3115620"/>
            <a:ext cx="1293018" cy="7786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Selesai</a:t>
            </a:r>
            <a:endParaRPr lang="en-ID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1D903-4CAE-3D25-7F44-83A36253C224}"/>
              </a:ext>
            </a:extLst>
          </p:cNvPr>
          <p:cNvCxnSpPr>
            <a:stCxn id="3" idx="6"/>
            <a:endCxn id="6" idx="1"/>
          </p:cNvCxnSpPr>
          <p:nvPr/>
        </p:nvCxnSpPr>
        <p:spPr>
          <a:xfrm flipV="1">
            <a:off x="1742441" y="2014912"/>
            <a:ext cx="69493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E36B8C-7815-D7F2-6D6A-C6A2D89741F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958996" y="2014912"/>
            <a:ext cx="5797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CC83C-D06E-E50B-504B-8DAB702041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60371" y="2014912"/>
            <a:ext cx="7143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E92C5-1A6F-303F-F301-520745CC8F0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535556" y="2404246"/>
            <a:ext cx="0" cy="711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A975BB-7DC4-9788-746F-8D1221C1F5B2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6060371" y="3504955"/>
            <a:ext cx="714375" cy="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400F2A-AC62-5769-FFB5-EC14AE4FD103}"/>
              </a:ext>
            </a:extLst>
          </p:cNvPr>
          <p:cNvCxnSpPr>
            <a:stCxn id="10" idx="1"/>
            <a:endCxn id="11" idx="6"/>
          </p:cNvCxnSpPr>
          <p:nvPr/>
        </p:nvCxnSpPr>
        <p:spPr>
          <a:xfrm flipH="1" flipV="1">
            <a:off x="3848746" y="3504955"/>
            <a:ext cx="690006" cy="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71956" y="34510"/>
            <a:ext cx="4007125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Rancangan Pemodelan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D156D5-9042-F7D1-5AC4-EBB4FF67433B}"/>
              </a:ext>
            </a:extLst>
          </p:cNvPr>
          <p:cNvSpPr/>
          <p:nvPr/>
        </p:nvSpPr>
        <p:spPr>
          <a:xfrm>
            <a:off x="71956" y="2336008"/>
            <a:ext cx="1122204" cy="5332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Mulai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E4E834-4BC0-CA15-28D2-4FDFA1E239B8}"/>
              </a:ext>
            </a:extLst>
          </p:cNvPr>
          <p:cNvSpPr/>
          <p:nvPr/>
        </p:nvSpPr>
        <p:spPr>
          <a:xfrm>
            <a:off x="1628141" y="2336008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Dataset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3BA458-E721-8FBB-D81E-B9E311D1BA1E}"/>
              </a:ext>
            </a:extLst>
          </p:cNvPr>
          <p:cNvSpPr/>
          <p:nvPr/>
        </p:nvSpPr>
        <p:spPr>
          <a:xfrm>
            <a:off x="3440498" y="1208408"/>
            <a:ext cx="1439783" cy="5332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Tanpa Rebalancing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647DD9-4D61-8420-86E1-1FFBCFF9C527}"/>
              </a:ext>
            </a:extLst>
          </p:cNvPr>
          <p:cNvSpPr/>
          <p:nvPr/>
        </p:nvSpPr>
        <p:spPr>
          <a:xfrm>
            <a:off x="5712327" y="3026570"/>
            <a:ext cx="1528763" cy="5332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MWMOTE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0DF257-0585-4D94-1D8A-EFE030173BBE}"/>
              </a:ext>
            </a:extLst>
          </p:cNvPr>
          <p:cNvSpPr/>
          <p:nvPr/>
        </p:nvSpPr>
        <p:spPr>
          <a:xfrm>
            <a:off x="3599288" y="3559772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Balancing Dataset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CBA26C-5D81-2014-0F41-DE333A28DC7D}"/>
              </a:ext>
            </a:extLst>
          </p:cNvPr>
          <p:cNvSpPr/>
          <p:nvPr/>
        </p:nvSpPr>
        <p:spPr>
          <a:xfrm>
            <a:off x="5712328" y="4198147"/>
            <a:ext cx="1528762" cy="5332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</a:t>
            </a:r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DFF542-9B4F-3EE9-0AD6-673F196D38B5}"/>
              </a:ext>
            </a:extLst>
          </p:cNvPr>
          <p:cNvSpPr/>
          <p:nvPr/>
        </p:nvSpPr>
        <p:spPr>
          <a:xfrm>
            <a:off x="7949840" y="2269429"/>
            <a:ext cx="1122204" cy="53320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Evaluasi</a:t>
            </a:r>
            <a:endParaRPr lang="en-ID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F27732-9FD2-73C0-2D27-BD231A80705E}"/>
              </a:ext>
            </a:extLst>
          </p:cNvPr>
          <p:cNvCxnSpPr>
            <a:stCxn id="2" idx="6"/>
            <a:endCxn id="4" idx="1"/>
          </p:cNvCxnSpPr>
          <p:nvPr/>
        </p:nvCxnSpPr>
        <p:spPr>
          <a:xfrm>
            <a:off x="1194160" y="2602609"/>
            <a:ext cx="4339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3911E-5570-D651-EFF3-F427E049C4D3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4153854" y="2858810"/>
            <a:ext cx="6536" cy="700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26EEF3-DA8A-7804-ED0B-B106C12E2693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4721492" y="3293171"/>
            <a:ext cx="990835" cy="533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D30C0D-8BFC-571B-AD17-ECEB25DD039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721492" y="3826373"/>
            <a:ext cx="990836" cy="638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89D960-4DA7-3B35-3B6E-C8EBAA7E00F8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4153854" y="1741610"/>
            <a:ext cx="6536" cy="583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A4E8E9-AECD-D01E-11B8-BA094697982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80281" y="1475009"/>
            <a:ext cx="36160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277879-09BF-337F-7E63-41D127284388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496284" y="1475009"/>
            <a:ext cx="14658" cy="794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E8C84C-B98F-37B3-7380-959D70B001E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41090" y="3293171"/>
            <a:ext cx="2805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DF2A2-390A-9B22-6ACA-D432FA1D8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241090" y="4464748"/>
            <a:ext cx="2790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878078-233F-3A45-A61E-0FB7F6BB85D3}"/>
              </a:ext>
            </a:extLst>
          </p:cNvPr>
          <p:cNvCxnSpPr/>
          <p:nvPr/>
        </p:nvCxnSpPr>
        <p:spPr>
          <a:xfrm>
            <a:off x="7520106" y="3278783"/>
            <a:ext cx="0" cy="1185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808E5B-F8C7-9299-A548-A9AB32B7C8AF}"/>
              </a:ext>
            </a:extLst>
          </p:cNvPr>
          <p:cNvCxnSpPr>
            <a:cxnSpLocks/>
          </p:cNvCxnSpPr>
          <p:nvPr/>
        </p:nvCxnSpPr>
        <p:spPr>
          <a:xfrm>
            <a:off x="7520106" y="3871715"/>
            <a:ext cx="9908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9F344D-216B-41AE-B140-E62AC6045A24}"/>
              </a:ext>
            </a:extLst>
          </p:cNvPr>
          <p:cNvCxnSpPr>
            <a:endCxn id="15" idx="2"/>
          </p:cNvCxnSpPr>
          <p:nvPr/>
        </p:nvCxnSpPr>
        <p:spPr>
          <a:xfrm flipV="1">
            <a:off x="8510942" y="2802631"/>
            <a:ext cx="0" cy="10477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A9088-C85E-CCE2-6E6F-9BF613528D06}"/>
              </a:ext>
            </a:extLst>
          </p:cNvPr>
          <p:cNvSpPr/>
          <p:nvPr/>
        </p:nvSpPr>
        <p:spPr>
          <a:xfrm>
            <a:off x="3455156" y="2325608"/>
            <a:ext cx="1397395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Pre-processing</a:t>
            </a:r>
            <a:endParaRPr lang="en-ID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2E547-396C-39B1-7E11-10C447237DDE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2750345" y="2592209"/>
            <a:ext cx="704811" cy="10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2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73301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Random Undersampling</a:t>
            </a:r>
            <a:endParaRPr sz="2200" i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921A2-57A4-8182-54F3-F3F51C08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t="26725" r="58263" b="19827"/>
          <a:stretch/>
        </p:blipFill>
        <p:spPr bwMode="auto">
          <a:xfrm>
            <a:off x="1943799" y="667265"/>
            <a:ext cx="5256402" cy="4117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876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MWMOTE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FF90-8F40-955D-E479-F5E87B7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94444" y="180445"/>
            <a:ext cx="5474915" cy="48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175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1867</TotalTime>
  <Words>670</Words>
  <Application>Microsoft Office PowerPoint</Application>
  <PresentationFormat>On-screen Show (16:9)</PresentationFormat>
  <Paragraphs>277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Montserrat ExtraBold</vt:lpstr>
      <vt:lpstr>Arial</vt:lpstr>
      <vt:lpstr>Montserrat</vt:lpstr>
      <vt:lpstr>Times New Roman</vt:lpstr>
      <vt:lpstr>Montserrat Medium</vt:lpstr>
      <vt:lpstr>Futuristic Background by Slidesgo</vt:lpstr>
      <vt:lpstr>EVALUASI RANDOM UNDERSAMPLING DAN MAJORITY WEIGHTED MINORITY OVERSAMPLING TECHNIQUE DALAM MENGATASI IMBALANCED DATASET</vt:lpstr>
      <vt:lpstr>Revisi Seminar Proposal</vt:lpstr>
      <vt:lpstr>Latar Belakang</vt:lpstr>
      <vt:lpstr>PENDAHULUAN</vt:lpstr>
      <vt:lpstr>HIPOTESIS</vt:lpstr>
      <vt:lpstr>Alur Penelitian </vt:lpstr>
      <vt:lpstr>Rancangan Pemodelan</vt:lpstr>
      <vt:lpstr>Random Undersampling</vt:lpstr>
      <vt:lpstr>MWMOTE</vt:lpstr>
      <vt:lpstr>Deskripsi Dataset</vt:lpstr>
      <vt:lpstr>TANPA REBALANCING</vt:lpstr>
      <vt:lpstr>VISUALISASI PLOTTING DATASET</vt:lpstr>
      <vt:lpstr>DESKRIPSI DATASET RANDOM UNDERSAMPLING</vt:lpstr>
      <vt:lpstr>VISUALISASI PLOTTING DATASET</vt:lpstr>
      <vt:lpstr>DESKRIPSI DATASET MWMOTE</vt:lpstr>
      <vt:lpstr>VISUALISASI PLOTTING DATASET</vt:lpstr>
      <vt:lpstr>UJI EVALUASI MODEL</vt:lpstr>
      <vt:lpstr>PENUTUP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PERBANDINGAN METODE RANDOM UNDERSAMPLING DAN MAJORITY WEIGHTED MINORITY OVERSAMPLING TECHNIQUE (MWMOTE) DALAM MENGATASI IMBALANCED DATASET</dc:title>
  <dc:creator>LENOVO</dc:creator>
  <cp:lastModifiedBy>Muhammad Asyroful Nur Maulana Yusuf</cp:lastModifiedBy>
  <cp:revision>20</cp:revision>
  <dcterms:modified xsi:type="dcterms:W3CDTF">2023-03-30T04:25:45Z</dcterms:modified>
</cp:coreProperties>
</file>